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5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1" r:id="rId9"/>
    <p:sldId id="479" r:id="rId10"/>
    <p:sldId id="492" r:id="rId11"/>
    <p:sldId id="498" r:id="rId12"/>
    <p:sldId id="493" r:id="rId13"/>
    <p:sldId id="496" r:id="rId14"/>
    <p:sldId id="494" r:id="rId15"/>
    <p:sldId id="501" r:id="rId16"/>
    <p:sldId id="495" r:id="rId17"/>
    <p:sldId id="497" r:id="rId18"/>
    <p:sldId id="503" r:id="rId19"/>
    <p:sldId id="504" r:id="rId20"/>
    <p:sldId id="505" r:id="rId21"/>
    <p:sldId id="500" r:id="rId22"/>
    <p:sldId id="502" r:id="rId23"/>
    <p:sldId id="480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1" r:id="rId32"/>
    <p:sldId id="483" r:id="rId33"/>
    <p:sldId id="46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1"/>
            <p14:sldId id="479"/>
            <p14:sldId id="492"/>
            <p14:sldId id="498"/>
            <p14:sldId id="493"/>
            <p14:sldId id="496"/>
            <p14:sldId id="494"/>
            <p14:sldId id="501"/>
            <p14:sldId id="495"/>
            <p14:sldId id="497"/>
            <p14:sldId id="503"/>
            <p14:sldId id="504"/>
            <p14:sldId id="505"/>
            <p14:sldId id="500"/>
            <p14:sldId id="502"/>
            <p14:sldId id="480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8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4" pos="5227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945"/>
    <a:srgbClr val="8C0073"/>
    <a:srgbClr val="D16301"/>
    <a:srgbClr val="004D93"/>
    <a:srgbClr val="008C8B"/>
    <a:srgbClr val="FFFFFF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4"/>
    <p:restoredTop sz="88951"/>
  </p:normalViewPr>
  <p:slideViewPr>
    <p:cSldViewPr snapToGrid="0" snapToObjects="1">
      <p:cViewPr varScale="1">
        <p:scale>
          <a:sx n="91" d="100"/>
          <a:sy n="91" d="100"/>
        </p:scale>
        <p:origin x="1064" y="192"/>
      </p:cViewPr>
      <p:guideLst>
        <p:guide pos="6539"/>
        <p:guide pos="756"/>
        <p:guide orient="horz" pos="2682"/>
        <p:guide pos="5227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49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442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@Lorena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37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@Mohamad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335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@Mohamad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481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0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733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792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080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19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@Jonas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82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834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@Mohamad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709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@Viki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485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317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635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416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655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017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@Jonas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564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293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@Jonas/Mohamad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@Jonas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@Jonas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@Jonas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@Lorena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@Lorena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884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@Lorena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68B4D5-77A3-0E4E-AA37-2CBF51A5DA9D}"/>
              </a:ext>
            </a:extLst>
          </p:cNvPr>
          <p:cNvGrpSpPr/>
          <p:nvPr userDrawn="1"/>
        </p:nvGrpSpPr>
        <p:grpSpPr>
          <a:xfrm>
            <a:off x="10957803" y="-156695"/>
            <a:ext cx="1437401" cy="1458963"/>
            <a:chOff x="3394148" y="688662"/>
            <a:chExt cx="5399612" cy="5480612"/>
          </a:xfrm>
          <a:solidFill>
            <a:schemeClr val="bg2">
              <a:lumMod val="75000"/>
            </a:schemeClr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65062B2-8DBD-F74F-BA9C-EFF3731E41C2}"/>
                </a:ext>
              </a:extLst>
            </p:cNvPr>
            <p:cNvSpPr/>
            <p:nvPr/>
          </p:nvSpPr>
          <p:spPr>
            <a:xfrm>
              <a:off x="3394148" y="688662"/>
              <a:ext cx="5399612" cy="5480612"/>
            </a:xfrm>
            <a:custGeom>
              <a:avLst/>
              <a:gdLst>
                <a:gd name="connsiteX0" fmla="*/ 5374625 w 5399612"/>
                <a:gd name="connsiteY0" fmla="*/ 2593831 h 5480612"/>
                <a:gd name="connsiteX1" fmla="*/ 5399294 w 5399612"/>
                <a:gd name="connsiteY1" fmla="*/ 2540069 h 5480612"/>
                <a:gd name="connsiteX2" fmla="*/ 5370147 w 5399612"/>
                <a:gd name="connsiteY2" fmla="*/ 2282418 h 5480612"/>
                <a:gd name="connsiteX3" fmla="*/ 5336496 w 5399612"/>
                <a:gd name="connsiteY3" fmla="*/ 2217475 h 5480612"/>
                <a:gd name="connsiteX4" fmla="*/ 5332019 w 5399612"/>
                <a:gd name="connsiteY4" fmla="*/ 2071900 h 5480612"/>
                <a:gd name="connsiteX5" fmla="*/ 5251276 w 5399612"/>
                <a:gd name="connsiteY5" fmla="*/ 1912823 h 5480612"/>
                <a:gd name="connsiteX6" fmla="*/ 5257962 w 5399612"/>
                <a:gd name="connsiteY6" fmla="*/ 1853300 h 5480612"/>
                <a:gd name="connsiteX7" fmla="*/ 5157188 w 5399612"/>
                <a:gd name="connsiteY7" fmla="*/ 1663320 h 5480612"/>
                <a:gd name="connsiteX8" fmla="*/ 5138995 w 5399612"/>
                <a:gd name="connsiteY8" fmla="*/ 1572514 h 5480612"/>
                <a:gd name="connsiteX9" fmla="*/ 5034410 w 5399612"/>
                <a:gd name="connsiteY9" fmla="*/ 1375688 h 5480612"/>
                <a:gd name="connsiteX10" fmla="*/ 4993501 w 5399612"/>
                <a:gd name="connsiteY10" fmla="*/ 1279557 h 5480612"/>
                <a:gd name="connsiteX11" fmla="*/ 4841929 w 5399612"/>
                <a:gd name="connsiteY11" fmla="*/ 1085774 h 5480612"/>
                <a:gd name="connsiteX12" fmla="*/ 4747965 w 5399612"/>
                <a:gd name="connsiteY12" fmla="*/ 953321 h 5480612"/>
                <a:gd name="connsiteX13" fmla="*/ 4589593 w 5399612"/>
                <a:gd name="connsiteY13" fmla="*/ 819346 h 5480612"/>
                <a:gd name="connsiteX14" fmla="*/ 4580497 w 5399612"/>
                <a:gd name="connsiteY14" fmla="*/ 763341 h 5480612"/>
                <a:gd name="connsiteX15" fmla="*/ 4413018 w 5399612"/>
                <a:gd name="connsiteY15" fmla="*/ 614248 h 5480612"/>
                <a:gd name="connsiteX16" fmla="*/ 4346153 w 5399612"/>
                <a:gd name="connsiteY16" fmla="*/ 603218 h 5480612"/>
                <a:gd name="connsiteX17" fmla="*/ 4333828 w 5399612"/>
                <a:gd name="connsiteY17" fmla="*/ 568797 h 5480612"/>
                <a:gd name="connsiteX18" fmla="*/ 4156129 w 5399612"/>
                <a:gd name="connsiteY18" fmla="*/ 429488 h 5480612"/>
                <a:gd name="connsiteX19" fmla="*/ 4086406 w 5399612"/>
                <a:gd name="connsiteY19" fmla="*/ 409806 h 5480612"/>
                <a:gd name="connsiteX20" fmla="*/ 3827898 w 5399612"/>
                <a:gd name="connsiteY20" fmla="*/ 249302 h 5480612"/>
                <a:gd name="connsiteX21" fmla="*/ 3753603 w 5399612"/>
                <a:gd name="connsiteY21" fmla="*/ 236409 h 5480612"/>
                <a:gd name="connsiteX22" fmla="*/ 3544434 w 5399612"/>
                <a:gd name="connsiteY22" fmla="*/ 145565 h 5480612"/>
                <a:gd name="connsiteX23" fmla="*/ 3458804 w 5399612"/>
                <a:gd name="connsiteY23" fmla="*/ 132700 h 5480612"/>
                <a:gd name="connsiteX24" fmla="*/ 3232204 w 5399612"/>
                <a:gd name="connsiteY24" fmla="*/ 44147 h 5480612"/>
                <a:gd name="connsiteX25" fmla="*/ 3131430 w 5399612"/>
                <a:gd name="connsiteY25" fmla="*/ 56984 h 5480612"/>
                <a:gd name="connsiteX26" fmla="*/ 2884351 w 5399612"/>
                <a:gd name="connsiteY26" fmla="*/ 7026 h 5480612"/>
                <a:gd name="connsiteX27" fmla="*/ 2800245 w 5399612"/>
                <a:gd name="connsiteY27" fmla="*/ 20652 h 5480612"/>
                <a:gd name="connsiteX28" fmla="*/ 2748143 w 5399612"/>
                <a:gd name="connsiteY28" fmla="*/ 3128 h 5480612"/>
                <a:gd name="connsiteX29" fmla="*/ 2495045 w 5399612"/>
                <a:gd name="connsiteY29" fmla="*/ 29561 h 5480612"/>
                <a:gd name="connsiteX30" fmla="*/ 2428351 w 5399612"/>
                <a:gd name="connsiteY30" fmla="*/ 12921 h 5480612"/>
                <a:gd name="connsiteX31" fmla="*/ 2210867 w 5399612"/>
                <a:gd name="connsiteY31" fmla="*/ 31083 h 5480612"/>
                <a:gd name="connsiteX32" fmla="*/ 2160861 w 5399612"/>
                <a:gd name="connsiteY32" fmla="*/ 68926 h 5480612"/>
                <a:gd name="connsiteX33" fmla="*/ 2093424 w 5399612"/>
                <a:gd name="connsiteY33" fmla="*/ 53789 h 5480612"/>
                <a:gd name="connsiteX34" fmla="*/ 1838820 w 5399612"/>
                <a:gd name="connsiteY34" fmla="*/ 158249 h 5480612"/>
                <a:gd name="connsiteX35" fmla="*/ 1785004 w 5399612"/>
                <a:gd name="connsiteY35" fmla="*/ 142370 h 5480612"/>
                <a:gd name="connsiteX36" fmla="*/ 1601629 w 5399612"/>
                <a:gd name="connsiteY36" fmla="*/ 225626 h 5480612"/>
                <a:gd name="connsiteX37" fmla="*/ 1481900 w 5399612"/>
                <a:gd name="connsiteY37" fmla="*/ 277105 h 5480612"/>
                <a:gd name="connsiteX38" fmla="*/ 1254633 w 5399612"/>
                <a:gd name="connsiteY38" fmla="*/ 452727 h 5480612"/>
                <a:gd name="connsiteX39" fmla="*/ 1194054 w 5399612"/>
                <a:gd name="connsiteY39" fmla="*/ 452727 h 5480612"/>
                <a:gd name="connsiteX40" fmla="*/ 1021366 w 5399612"/>
                <a:gd name="connsiteY40" fmla="*/ 585970 h 5480612"/>
                <a:gd name="connsiteX41" fmla="*/ 999458 w 5399612"/>
                <a:gd name="connsiteY41" fmla="*/ 637430 h 5480612"/>
                <a:gd name="connsiteX42" fmla="*/ 800862 w 5399612"/>
                <a:gd name="connsiteY42" fmla="*/ 788805 h 5480612"/>
                <a:gd name="connsiteX43" fmla="*/ 773049 w 5399612"/>
                <a:gd name="connsiteY43" fmla="*/ 862971 h 5480612"/>
                <a:gd name="connsiteX44" fmla="*/ 655415 w 5399612"/>
                <a:gd name="connsiteY44" fmla="*/ 940180 h 5480612"/>
                <a:gd name="connsiteX45" fmla="*/ 550831 w 5399612"/>
                <a:gd name="connsiteY45" fmla="*/ 1068069 h 5480612"/>
                <a:gd name="connsiteX46" fmla="*/ 492919 w 5399612"/>
                <a:gd name="connsiteY46" fmla="*/ 1140619 h 5480612"/>
                <a:gd name="connsiteX47" fmla="*/ 377857 w 5399612"/>
                <a:gd name="connsiteY47" fmla="*/ 1401627 h 5480612"/>
                <a:gd name="connsiteX48" fmla="*/ 305562 w 5399612"/>
                <a:gd name="connsiteY48" fmla="*/ 1440232 h 5480612"/>
                <a:gd name="connsiteX49" fmla="*/ 220980 w 5399612"/>
                <a:gd name="connsiteY49" fmla="*/ 1716073 h 5480612"/>
                <a:gd name="connsiteX50" fmla="*/ 164306 w 5399612"/>
                <a:gd name="connsiteY50" fmla="*/ 1752966 h 5480612"/>
                <a:gd name="connsiteX51" fmla="*/ 86392 w 5399612"/>
                <a:gd name="connsiteY51" fmla="*/ 1962723 h 5480612"/>
                <a:gd name="connsiteX52" fmla="*/ 51721 w 5399612"/>
                <a:gd name="connsiteY52" fmla="*/ 2118282 h 5480612"/>
                <a:gd name="connsiteX53" fmla="*/ 8382 w 5399612"/>
                <a:gd name="connsiteY53" fmla="*/ 2359228 h 5480612"/>
                <a:gd name="connsiteX54" fmla="*/ 2381 w 5399612"/>
                <a:gd name="connsiteY54" fmla="*/ 2503281 h 5480612"/>
                <a:gd name="connsiteX55" fmla="*/ 32004 w 5399612"/>
                <a:gd name="connsiteY55" fmla="*/ 2813543 h 5480612"/>
                <a:gd name="connsiteX56" fmla="*/ 0 w 5399612"/>
                <a:gd name="connsiteY56" fmla="*/ 2866886 h 5480612"/>
                <a:gd name="connsiteX57" fmla="*/ 71438 w 5399612"/>
                <a:gd name="connsiteY57" fmla="*/ 3102506 h 5480612"/>
                <a:gd name="connsiteX58" fmla="*/ 35338 w 5399612"/>
                <a:gd name="connsiteY58" fmla="*/ 3128750 h 5480612"/>
                <a:gd name="connsiteX59" fmla="*/ 96965 w 5399612"/>
                <a:gd name="connsiteY59" fmla="*/ 3363514 h 5480612"/>
                <a:gd name="connsiteX60" fmla="*/ 87916 w 5399612"/>
                <a:gd name="connsiteY60" fmla="*/ 3401263 h 5480612"/>
                <a:gd name="connsiteX61" fmla="*/ 217742 w 5399612"/>
                <a:gd name="connsiteY61" fmla="*/ 3710764 h 5480612"/>
                <a:gd name="connsiteX62" fmla="*/ 191453 w 5399612"/>
                <a:gd name="connsiteY62" fmla="*/ 3747657 h 5480612"/>
                <a:gd name="connsiteX63" fmla="*/ 238316 w 5399612"/>
                <a:gd name="connsiteY63" fmla="*/ 3871648 h 5480612"/>
                <a:gd name="connsiteX64" fmla="*/ 305753 w 5399612"/>
                <a:gd name="connsiteY64" fmla="*/ 4006289 h 5480612"/>
                <a:gd name="connsiteX65" fmla="*/ 312801 w 5399612"/>
                <a:gd name="connsiteY65" fmla="*/ 4066762 h 5480612"/>
                <a:gd name="connsiteX66" fmla="*/ 463582 w 5399612"/>
                <a:gd name="connsiteY66" fmla="*/ 4223843 h 5480612"/>
                <a:gd name="connsiteX67" fmla="*/ 455390 w 5399612"/>
                <a:gd name="connsiteY67" fmla="*/ 4296868 h 5480612"/>
                <a:gd name="connsiteX68" fmla="*/ 564737 w 5399612"/>
                <a:gd name="connsiteY68" fmla="*/ 4447102 h 5480612"/>
                <a:gd name="connsiteX69" fmla="*/ 632174 w 5399612"/>
                <a:gd name="connsiteY69" fmla="*/ 4479907 h 5480612"/>
                <a:gd name="connsiteX70" fmla="*/ 761238 w 5399612"/>
                <a:gd name="connsiteY70" fmla="*/ 4666273 h 5480612"/>
                <a:gd name="connsiteX71" fmla="*/ 854107 w 5399612"/>
                <a:gd name="connsiteY71" fmla="*/ 4736065 h 5480612"/>
                <a:gd name="connsiteX72" fmla="*/ 886968 w 5399612"/>
                <a:gd name="connsiteY72" fmla="*/ 4773814 h 5480612"/>
                <a:gd name="connsiteX73" fmla="*/ 1067848 w 5399612"/>
                <a:gd name="connsiteY73" fmla="*/ 4939642 h 5480612"/>
                <a:gd name="connsiteX74" fmla="*/ 1164050 w 5399612"/>
                <a:gd name="connsiteY74" fmla="*/ 4954476 h 5480612"/>
                <a:gd name="connsiteX75" fmla="*/ 1185482 w 5399612"/>
                <a:gd name="connsiteY75" fmla="*/ 5020179 h 5480612"/>
                <a:gd name="connsiteX76" fmla="*/ 1390936 w 5399612"/>
                <a:gd name="connsiteY76" fmla="*/ 5149114 h 5480612"/>
                <a:gd name="connsiteX77" fmla="*/ 1507236 w 5399612"/>
                <a:gd name="connsiteY77" fmla="*/ 5200555 h 5480612"/>
                <a:gd name="connsiteX78" fmla="*/ 1782985 w 5399612"/>
                <a:gd name="connsiteY78" fmla="*/ 5277194 h 5480612"/>
                <a:gd name="connsiteX79" fmla="*/ 1797844 w 5399612"/>
                <a:gd name="connsiteY79" fmla="*/ 5314087 h 5480612"/>
                <a:gd name="connsiteX80" fmla="*/ 2034350 w 5399612"/>
                <a:gd name="connsiteY80" fmla="*/ 5398332 h 5480612"/>
                <a:gd name="connsiteX81" fmla="*/ 2404586 w 5399612"/>
                <a:gd name="connsiteY81" fmla="*/ 5462989 h 5480612"/>
                <a:gd name="connsiteX82" fmla="*/ 3009519 w 5399612"/>
                <a:gd name="connsiteY82" fmla="*/ 5467744 h 5480612"/>
                <a:gd name="connsiteX83" fmla="*/ 3502914 w 5399612"/>
                <a:gd name="connsiteY83" fmla="*/ 5355734 h 5480612"/>
                <a:gd name="connsiteX84" fmla="*/ 3576923 w 5399612"/>
                <a:gd name="connsiteY84" fmla="*/ 5331107 h 5480612"/>
                <a:gd name="connsiteX85" fmla="*/ 3861721 w 5399612"/>
                <a:gd name="connsiteY85" fmla="*/ 5198938 h 5480612"/>
                <a:gd name="connsiteX86" fmla="*/ 3886391 w 5399612"/>
                <a:gd name="connsiteY86" fmla="*/ 5145121 h 5480612"/>
                <a:gd name="connsiteX87" fmla="*/ 3919252 w 5399612"/>
                <a:gd name="connsiteY87" fmla="*/ 5163092 h 5480612"/>
                <a:gd name="connsiteX88" fmla="*/ 4038124 w 5399612"/>
                <a:gd name="connsiteY88" fmla="*/ 5126865 h 5480612"/>
                <a:gd name="connsiteX89" fmla="*/ 4157758 w 5399612"/>
                <a:gd name="connsiteY89" fmla="*/ 5024078 h 5480612"/>
                <a:gd name="connsiteX90" fmla="*/ 4238530 w 5399612"/>
                <a:gd name="connsiteY90" fmla="*/ 5006202 h 5480612"/>
                <a:gd name="connsiteX91" fmla="*/ 4423506 w 5399612"/>
                <a:gd name="connsiteY91" fmla="*/ 4850262 h 5480612"/>
                <a:gd name="connsiteX92" fmla="*/ 4435031 w 5399612"/>
                <a:gd name="connsiteY92" fmla="*/ 4815747 h 5480612"/>
                <a:gd name="connsiteX93" fmla="*/ 4515612 w 5399612"/>
                <a:gd name="connsiteY93" fmla="*/ 4782087 h 5480612"/>
                <a:gd name="connsiteX94" fmla="*/ 4613339 w 5399612"/>
                <a:gd name="connsiteY94" fmla="*/ 4688428 h 5480612"/>
                <a:gd name="connsiteX95" fmla="*/ 4658011 w 5399612"/>
                <a:gd name="connsiteY95" fmla="*/ 4596195 h 5480612"/>
                <a:gd name="connsiteX96" fmla="*/ 4725257 w 5399612"/>
                <a:gd name="connsiteY96" fmla="*/ 4578224 h 5480612"/>
                <a:gd name="connsiteX97" fmla="*/ 4871085 w 5399612"/>
                <a:gd name="connsiteY97" fmla="*/ 4329577 h 5480612"/>
                <a:gd name="connsiteX98" fmla="*/ 4924901 w 5399612"/>
                <a:gd name="connsiteY98" fmla="*/ 4316170 h 5480612"/>
                <a:gd name="connsiteX99" fmla="*/ 5026057 w 5399612"/>
                <a:gd name="connsiteY99" fmla="*/ 4094908 h 5480612"/>
                <a:gd name="connsiteX100" fmla="*/ 5106543 w 5399612"/>
                <a:gd name="connsiteY100" fmla="*/ 4011423 h 5480612"/>
                <a:gd name="connsiteX101" fmla="*/ 5171599 w 5399612"/>
                <a:gd name="connsiteY101" fmla="*/ 3794059 h 5480612"/>
                <a:gd name="connsiteX102" fmla="*/ 5216462 w 5399612"/>
                <a:gd name="connsiteY102" fmla="*/ 3771619 h 5480612"/>
                <a:gd name="connsiteX103" fmla="*/ 5267706 w 5399612"/>
                <a:gd name="connsiteY103" fmla="*/ 3616060 h 5480612"/>
                <a:gd name="connsiteX104" fmla="*/ 5277136 w 5399612"/>
                <a:gd name="connsiteY104" fmla="*/ 3513844 h 5480612"/>
                <a:gd name="connsiteX105" fmla="*/ 5333238 w 5399612"/>
                <a:gd name="connsiteY105" fmla="*/ 3426461 h 5480612"/>
                <a:gd name="connsiteX106" fmla="*/ 5342192 w 5399612"/>
                <a:gd name="connsiteY106" fmla="*/ 3238193 h 5480612"/>
                <a:gd name="connsiteX107" fmla="*/ 5389436 w 5399612"/>
                <a:gd name="connsiteY107" fmla="*/ 3101936 h 5480612"/>
                <a:gd name="connsiteX108" fmla="*/ 5364671 w 5399612"/>
                <a:gd name="connsiteY108" fmla="*/ 2946852 h 5480612"/>
                <a:gd name="connsiteX109" fmla="*/ 5391626 w 5399612"/>
                <a:gd name="connsiteY109" fmla="*/ 2872971 h 5480612"/>
                <a:gd name="connsiteX110" fmla="*/ 5375911 w 5399612"/>
                <a:gd name="connsiteY110" fmla="*/ 2592946 h 5480612"/>
                <a:gd name="connsiteX111" fmla="*/ 5325285 w 5399612"/>
                <a:gd name="connsiteY111" fmla="*/ 2378748 h 5480612"/>
                <a:gd name="connsiteX112" fmla="*/ 5345459 w 5399612"/>
                <a:gd name="connsiteY112" fmla="*/ 2441485 h 5480612"/>
                <a:gd name="connsiteX113" fmla="*/ 5335648 w 5399612"/>
                <a:gd name="connsiteY113" fmla="*/ 2496949 h 5480612"/>
                <a:gd name="connsiteX114" fmla="*/ 5305092 w 5399612"/>
                <a:gd name="connsiteY114" fmla="*/ 2336179 h 5480612"/>
                <a:gd name="connsiteX115" fmla="*/ 5320789 w 5399612"/>
                <a:gd name="connsiteY115" fmla="*/ 2329466 h 5480612"/>
                <a:gd name="connsiteX116" fmla="*/ 5325266 w 5399612"/>
                <a:gd name="connsiteY116" fmla="*/ 2378720 h 5480612"/>
                <a:gd name="connsiteX117" fmla="*/ 5247370 w 5399612"/>
                <a:gd name="connsiteY117" fmla="*/ 1988691 h 5480612"/>
                <a:gd name="connsiteX118" fmla="*/ 5260991 w 5399612"/>
                <a:gd name="connsiteY118" fmla="*/ 2050781 h 5480612"/>
                <a:gd name="connsiteX119" fmla="*/ 5289033 w 5399612"/>
                <a:gd name="connsiteY119" fmla="*/ 2144630 h 5480612"/>
                <a:gd name="connsiteX120" fmla="*/ 5274631 w 5399612"/>
                <a:gd name="connsiteY120" fmla="*/ 2130253 h 5480612"/>
                <a:gd name="connsiteX121" fmla="*/ 5261753 w 5399612"/>
                <a:gd name="connsiteY121" fmla="*/ 2091649 h 5480612"/>
                <a:gd name="connsiteX122" fmla="*/ 5223101 w 5399612"/>
                <a:gd name="connsiteY122" fmla="*/ 1981122 h 5480612"/>
                <a:gd name="connsiteX123" fmla="*/ 5247361 w 5399612"/>
                <a:gd name="connsiteY123" fmla="*/ 1988691 h 5480612"/>
                <a:gd name="connsiteX124" fmla="*/ 5148091 w 5399612"/>
                <a:gd name="connsiteY124" fmla="*/ 1735860 h 5480612"/>
                <a:gd name="connsiteX125" fmla="*/ 5185220 w 5399612"/>
                <a:gd name="connsiteY125" fmla="*/ 1842593 h 5480612"/>
                <a:gd name="connsiteX126" fmla="*/ 5194364 w 5399612"/>
                <a:gd name="connsiteY126" fmla="*/ 1869093 h 5480612"/>
                <a:gd name="connsiteX127" fmla="*/ 5184553 w 5399612"/>
                <a:gd name="connsiteY127" fmla="*/ 1866811 h 5480612"/>
                <a:gd name="connsiteX128" fmla="*/ 5122450 w 5399612"/>
                <a:gd name="connsiteY128" fmla="*/ 1679085 h 5480612"/>
                <a:gd name="connsiteX129" fmla="*/ 5148263 w 5399612"/>
                <a:gd name="connsiteY129" fmla="*/ 1735851 h 5480612"/>
                <a:gd name="connsiteX130" fmla="*/ 5004093 w 5399612"/>
                <a:gd name="connsiteY130" fmla="*/ 1438339 h 5480612"/>
                <a:gd name="connsiteX131" fmla="*/ 5025314 w 5399612"/>
                <a:gd name="connsiteY131" fmla="*/ 1476202 h 5480612"/>
                <a:gd name="connsiteX132" fmla="*/ 5061699 w 5399612"/>
                <a:gd name="connsiteY132" fmla="*/ 1544331 h 5480612"/>
                <a:gd name="connsiteX133" fmla="*/ 5068510 w 5399612"/>
                <a:gd name="connsiteY133" fmla="*/ 1564774 h 5480612"/>
                <a:gd name="connsiteX134" fmla="*/ 5050317 w 5399612"/>
                <a:gd name="connsiteY134" fmla="*/ 1540546 h 5480612"/>
                <a:gd name="connsiteX135" fmla="*/ 4998025 w 5399612"/>
                <a:gd name="connsiteY135" fmla="*/ 1453448 h 5480612"/>
                <a:gd name="connsiteX136" fmla="*/ 4988185 w 5399612"/>
                <a:gd name="connsiteY136" fmla="*/ 1424638 h 5480612"/>
                <a:gd name="connsiteX137" fmla="*/ 5004093 w 5399612"/>
                <a:gd name="connsiteY137" fmla="*/ 1438235 h 5480612"/>
                <a:gd name="connsiteX138" fmla="*/ 4787370 w 5399612"/>
                <a:gd name="connsiteY138" fmla="*/ 1112835 h 5480612"/>
                <a:gd name="connsiteX139" fmla="*/ 4826013 w 5399612"/>
                <a:gd name="connsiteY139" fmla="*/ 1161281 h 5480612"/>
                <a:gd name="connsiteX140" fmla="*/ 4865351 w 5399612"/>
                <a:gd name="connsiteY140" fmla="*/ 1227137 h 5480612"/>
                <a:gd name="connsiteX141" fmla="*/ 4897927 w 5399612"/>
                <a:gd name="connsiteY141" fmla="*/ 1268023 h 5480612"/>
                <a:gd name="connsiteX142" fmla="*/ 4893355 w 5399612"/>
                <a:gd name="connsiteY142" fmla="*/ 1271798 h 5480612"/>
                <a:gd name="connsiteX143" fmla="*/ 4859255 w 5399612"/>
                <a:gd name="connsiteY143" fmla="*/ 1234715 h 5480612"/>
                <a:gd name="connsiteX144" fmla="*/ 4842586 w 5399612"/>
                <a:gd name="connsiteY144" fmla="*/ 1211229 h 5480612"/>
                <a:gd name="connsiteX145" fmla="*/ 4784484 w 5399612"/>
                <a:gd name="connsiteY145" fmla="*/ 1120708 h 5480612"/>
                <a:gd name="connsiteX146" fmla="*/ 4787246 w 5399612"/>
                <a:gd name="connsiteY146" fmla="*/ 1112816 h 5480612"/>
                <a:gd name="connsiteX147" fmla="*/ 4628236 w 5399612"/>
                <a:gd name="connsiteY147" fmla="*/ 912967 h 5480612"/>
                <a:gd name="connsiteX148" fmla="*/ 4699464 w 5399612"/>
                <a:gd name="connsiteY148" fmla="*/ 984138 h 5480612"/>
                <a:gd name="connsiteX149" fmla="*/ 4698702 w 5399612"/>
                <a:gd name="connsiteY149" fmla="*/ 997763 h 5480612"/>
                <a:gd name="connsiteX150" fmla="*/ 4583525 w 5399612"/>
                <a:gd name="connsiteY150" fmla="*/ 884974 h 5480612"/>
                <a:gd name="connsiteX151" fmla="*/ 4584288 w 5399612"/>
                <a:gd name="connsiteY151" fmla="*/ 866812 h 5480612"/>
                <a:gd name="connsiteX152" fmla="*/ 4628293 w 5399612"/>
                <a:gd name="connsiteY152" fmla="*/ 912976 h 5480612"/>
                <a:gd name="connsiteX153" fmla="*/ 4332694 w 5399612"/>
                <a:gd name="connsiteY153" fmla="*/ 636678 h 5480612"/>
                <a:gd name="connsiteX154" fmla="*/ 4391044 w 5399612"/>
                <a:gd name="connsiteY154" fmla="*/ 698008 h 5480612"/>
                <a:gd name="connsiteX155" fmla="*/ 4485761 w 5399612"/>
                <a:gd name="connsiteY155" fmla="*/ 781265 h 5480612"/>
                <a:gd name="connsiteX156" fmla="*/ 4384796 w 5399612"/>
                <a:gd name="connsiteY156" fmla="*/ 699834 h 5480612"/>
                <a:gd name="connsiteX157" fmla="*/ 4350887 w 5399612"/>
                <a:gd name="connsiteY157" fmla="*/ 676044 h 5480612"/>
                <a:gd name="connsiteX158" fmla="*/ 4325874 w 5399612"/>
                <a:gd name="connsiteY158" fmla="*/ 649553 h 5480612"/>
                <a:gd name="connsiteX159" fmla="*/ 4332732 w 5399612"/>
                <a:gd name="connsiteY159" fmla="*/ 636678 h 5480612"/>
                <a:gd name="connsiteX160" fmla="*/ 4074281 w 5399612"/>
                <a:gd name="connsiteY160" fmla="*/ 473922 h 5480612"/>
                <a:gd name="connsiteX161" fmla="*/ 4164454 w 5399612"/>
                <a:gd name="connsiteY161" fmla="*/ 523889 h 5480612"/>
                <a:gd name="connsiteX162" fmla="*/ 4214460 w 5399612"/>
                <a:gd name="connsiteY162" fmla="*/ 558709 h 5480612"/>
                <a:gd name="connsiteX163" fmla="*/ 4258418 w 5399612"/>
                <a:gd name="connsiteY163" fmla="*/ 592778 h 5480612"/>
                <a:gd name="connsiteX164" fmla="*/ 4217461 w 5399612"/>
                <a:gd name="connsiteY164" fmla="*/ 579143 h 5480612"/>
                <a:gd name="connsiteX165" fmla="*/ 4117162 w 5399612"/>
                <a:gd name="connsiteY165" fmla="*/ 513344 h 5480612"/>
                <a:gd name="connsiteX166" fmla="*/ 4074109 w 5399612"/>
                <a:gd name="connsiteY166" fmla="*/ 473884 h 5480612"/>
                <a:gd name="connsiteX167" fmla="*/ 3749936 w 5399612"/>
                <a:gd name="connsiteY167" fmla="*/ 290731 h 5480612"/>
                <a:gd name="connsiteX168" fmla="*/ 3917404 w 5399612"/>
                <a:gd name="connsiteY168" fmla="*/ 380814 h 5480612"/>
                <a:gd name="connsiteX169" fmla="*/ 3953027 w 5399612"/>
                <a:gd name="connsiteY169" fmla="*/ 402779 h 5480612"/>
                <a:gd name="connsiteX170" fmla="*/ 3846919 w 5399612"/>
                <a:gd name="connsiteY170" fmla="*/ 358184 h 5480612"/>
                <a:gd name="connsiteX171" fmla="*/ 3792369 w 5399612"/>
                <a:gd name="connsiteY171" fmla="*/ 334033 h 5480612"/>
                <a:gd name="connsiteX172" fmla="*/ 3749936 w 5399612"/>
                <a:gd name="connsiteY172" fmla="*/ 290864 h 5480612"/>
                <a:gd name="connsiteX173" fmla="*/ 3463490 w 5399612"/>
                <a:gd name="connsiteY173" fmla="*/ 174157 h 5480612"/>
                <a:gd name="connsiteX174" fmla="*/ 3566551 w 5399612"/>
                <a:gd name="connsiteY174" fmla="*/ 211240 h 5480612"/>
                <a:gd name="connsiteX175" fmla="*/ 3631721 w 5399612"/>
                <a:gd name="connsiteY175" fmla="*/ 236989 h 5480612"/>
                <a:gd name="connsiteX176" fmla="*/ 3599145 w 5399612"/>
                <a:gd name="connsiteY176" fmla="*/ 235468 h 5480612"/>
                <a:gd name="connsiteX177" fmla="*/ 3526146 w 5399612"/>
                <a:gd name="connsiteY177" fmla="*/ 214026 h 5480612"/>
                <a:gd name="connsiteX178" fmla="*/ 3464995 w 5399612"/>
                <a:gd name="connsiteY178" fmla="*/ 192318 h 5480612"/>
                <a:gd name="connsiteX179" fmla="*/ 3463490 w 5399612"/>
                <a:gd name="connsiteY179" fmla="*/ 174157 h 5480612"/>
                <a:gd name="connsiteX180" fmla="*/ 3202058 w 5399612"/>
                <a:gd name="connsiteY180" fmla="*/ 107540 h 5480612"/>
                <a:gd name="connsiteX181" fmla="*/ 3330121 w 5399612"/>
                <a:gd name="connsiteY181" fmla="*/ 130256 h 5480612"/>
                <a:gd name="connsiteX182" fmla="*/ 3332407 w 5399612"/>
                <a:gd name="connsiteY182" fmla="*/ 138576 h 5480612"/>
                <a:gd name="connsiteX183" fmla="*/ 3301327 w 5399612"/>
                <a:gd name="connsiteY183" fmla="*/ 137815 h 5480612"/>
                <a:gd name="connsiteX184" fmla="*/ 3205096 w 5399612"/>
                <a:gd name="connsiteY184" fmla="*/ 121917 h 5480612"/>
                <a:gd name="connsiteX185" fmla="*/ 3202048 w 5399612"/>
                <a:gd name="connsiteY185" fmla="*/ 107531 h 5480612"/>
                <a:gd name="connsiteX186" fmla="*/ 2835297 w 5399612"/>
                <a:gd name="connsiteY186" fmla="*/ 60654 h 5480612"/>
                <a:gd name="connsiteX187" fmla="*/ 2995946 w 5399612"/>
                <a:gd name="connsiteY187" fmla="*/ 81097 h 5480612"/>
                <a:gd name="connsiteX188" fmla="*/ 2984583 w 5399612"/>
                <a:gd name="connsiteY188" fmla="*/ 90168 h 5480612"/>
                <a:gd name="connsiteX189" fmla="*/ 2843632 w 5399612"/>
                <a:gd name="connsiteY189" fmla="*/ 80327 h 5480612"/>
                <a:gd name="connsiteX190" fmla="*/ 2835288 w 5399612"/>
                <a:gd name="connsiteY190" fmla="*/ 60644 h 5480612"/>
                <a:gd name="connsiteX191" fmla="*/ 2507942 w 5399612"/>
                <a:gd name="connsiteY191" fmla="*/ 68223 h 5480612"/>
                <a:gd name="connsiteX192" fmla="*/ 2571159 w 5399612"/>
                <a:gd name="connsiteY192" fmla="*/ 59332 h 5480612"/>
                <a:gd name="connsiteX193" fmla="*/ 2638977 w 5399612"/>
                <a:gd name="connsiteY193" fmla="*/ 59142 h 5480612"/>
                <a:gd name="connsiteX194" fmla="*/ 2666219 w 5399612"/>
                <a:gd name="connsiteY194" fmla="*/ 72074 h 5480612"/>
                <a:gd name="connsiteX195" fmla="*/ 2520677 w 5399612"/>
                <a:gd name="connsiteY195" fmla="*/ 78920 h 5480612"/>
                <a:gd name="connsiteX196" fmla="*/ 2507818 w 5399612"/>
                <a:gd name="connsiteY196" fmla="*/ 68365 h 5480612"/>
                <a:gd name="connsiteX197" fmla="*/ 2167709 w 5399612"/>
                <a:gd name="connsiteY197" fmla="*/ 110631 h 5480612"/>
                <a:gd name="connsiteX198" fmla="*/ 2252577 w 5399612"/>
                <a:gd name="connsiteY198" fmla="*/ 100029 h 5480612"/>
                <a:gd name="connsiteX199" fmla="*/ 2345017 w 5399612"/>
                <a:gd name="connsiteY199" fmla="*/ 89474 h 5480612"/>
                <a:gd name="connsiteX200" fmla="*/ 2359419 w 5399612"/>
                <a:gd name="connsiteY200" fmla="*/ 95560 h 5480612"/>
                <a:gd name="connsiteX201" fmla="*/ 2337416 w 5399612"/>
                <a:gd name="connsiteY201" fmla="*/ 100124 h 5480612"/>
                <a:gd name="connsiteX202" fmla="*/ 2260835 w 5399612"/>
                <a:gd name="connsiteY202" fmla="*/ 115337 h 5480612"/>
                <a:gd name="connsiteX203" fmla="*/ 2194541 w 5399612"/>
                <a:gd name="connsiteY203" fmla="*/ 125036 h 5480612"/>
                <a:gd name="connsiteX204" fmla="*/ 2172062 w 5399612"/>
                <a:gd name="connsiteY204" fmla="*/ 122944 h 5480612"/>
                <a:gd name="connsiteX205" fmla="*/ 2167490 w 5399612"/>
                <a:gd name="connsiteY205" fmla="*/ 110868 h 5480612"/>
                <a:gd name="connsiteX206" fmla="*/ 1997974 w 5399612"/>
                <a:gd name="connsiteY206" fmla="*/ 146192 h 5480612"/>
                <a:gd name="connsiteX207" fmla="*/ 2048742 w 5399612"/>
                <a:gd name="connsiteY207" fmla="*/ 131055 h 5480612"/>
                <a:gd name="connsiteX208" fmla="*/ 2040398 w 5399612"/>
                <a:gd name="connsiteY208" fmla="*/ 141666 h 5480612"/>
                <a:gd name="connsiteX209" fmla="*/ 1950215 w 5399612"/>
                <a:gd name="connsiteY209" fmla="*/ 173463 h 5480612"/>
                <a:gd name="connsiteX210" fmla="*/ 1908782 w 5399612"/>
                <a:gd name="connsiteY210" fmla="*/ 193193 h 5480612"/>
                <a:gd name="connsiteX211" fmla="*/ 1891113 w 5399612"/>
                <a:gd name="connsiteY211" fmla="*/ 176458 h 5480612"/>
                <a:gd name="connsiteX212" fmla="*/ 1997955 w 5399612"/>
                <a:gd name="connsiteY212" fmla="*/ 146126 h 5480612"/>
                <a:gd name="connsiteX213" fmla="*/ 1645606 w 5399612"/>
                <a:gd name="connsiteY213" fmla="*/ 277162 h 5480612"/>
                <a:gd name="connsiteX214" fmla="*/ 1665303 w 5399612"/>
                <a:gd name="connsiteY214" fmla="*/ 268833 h 5480612"/>
                <a:gd name="connsiteX215" fmla="*/ 1712281 w 5399612"/>
                <a:gd name="connsiteY215" fmla="*/ 251432 h 5480612"/>
                <a:gd name="connsiteX216" fmla="*/ 1753962 w 5399612"/>
                <a:gd name="connsiteY216" fmla="*/ 230228 h 5480612"/>
                <a:gd name="connsiteX217" fmla="*/ 1784823 w 5399612"/>
                <a:gd name="connsiteY217" fmla="*/ 220435 h 5480612"/>
                <a:gd name="connsiteX218" fmla="*/ 1766840 w 5399612"/>
                <a:gd name="connsiteY218" fmla="*/ 236295 h 5480612"/>
                <a:gd name="connsiteX219" fmla="*/ 1697879 w 5399612"/>
                <a:gd name="connsiteY219" fmla="*/ 268842 h 5480612"/>
                <a:gd name="connsiteX220" fmla="*/ 1652416 w 5399612"/>
                <a:gd name="connsiteY220" fmla="*/ 291568 h 5480612"/>
                <a:gd name="connsiteX221" fmla="*/ 1645606 w 5399612"/>
                <a:gd name="connsiteY221" fmla="*/ 277181 h 5480612"/>
                <a:gd name="connsiteX222" fmla="*/ 1350807 w 5399612"/>
                <a:gd name="connsiteY222" fmla="*/ 429327 h 5480612"/>
                <a:gd name="connsiteX223" fmla="*/ 1397803 w 5399612"/>
                <a:gd name="connsiteY223" fmla="*/ 398281 h 5480612"/>
                <a:gd name="connsiteX224" fmla="*/ 1425835 w 5399612"/>
                <a:gd name="connsiteY224" fmla="*/ 379360 h 5480612"/>
                <a:gd name="connsiteX225" fmla="*/ 1458411 w 5399612"/>
                <a:gd name="connsiteY225" fmla="*/ 368758 h 5480612"/>
                <a:gd name="connsiteX226" fmla="*/ 1410691 w 5399612"/>
                <a:gd name="connsiteY226" fmla="*/ 402037 h 5480612"/>
                <a:gd name="connsiteX227" fmla="*/ 1368247 w 5399612"/>
                <a:gd name="connsiteY227" fmla="*/ 432331 h 5480612"/>
                <a:gd name="connsiteX228" fmla="*/ 1350816 w 5399612"/>
                <a:gd name="connsiteY228" fmla="*/ 429289 h 5480612"/>
                <a:gd name="connsiteX229" fmla="*/ 1084088 w 5399612"/>
                <a:gd name="connsiteY229" fmla="*/ 627645 h 5480612"/>
                <a:gd name="connsiteX230" fmla="*/ 1143943 w 5399612"/>
                <a:gd name="connsiteY230" fmla="*/ 579951 h 5480612"/>
                <a:gd name="connsiteX231" fmla="*/ 1212904 w 5399612"/>
                <a:gd name="connsiteY231" fmla="*/ 527730 h 5480612"/>
                <a:gd name="connsiteX232" fmla="*/ 1222000 w 5399612"/>
                <a:gd name="connsiteY232" fmla="*/ 523195 h 5480612"/>
                <a:gd name="connsiteX233" fmla="*/ 1213666 w 5399612"/>
                <a:gd name="connsiteY233" fmla="*/ 537552 h 5480612"/>
                <a:gd name="connsiteX234" fmla="*/ 1139400 w 5399612"/>
                <a:gd name="connsiteY234" fmla="*/ 598882 h 5480612"/>
                <a:gd name="connsiteX235" fmla="*/ 1086345 w 5399612"/>
                <a:gd name="connsiteY235" fmla="*/ 639008 h 5480612"/>
                <a:gd name="connsiteX236" fmla="*/ 1084078 w 5399612"/>
                <a:gd name="connsiteY236" fmla="*/ 627655 h 5480612"/>
                <a:gd name="connsiteX237" fmla="*/ 874195 w 5399612"/>
                <a:gd name="connsiteY237" fmla="*/ 807755 h 5480612"/>
                <a:gd name="connsiteX238" fmla="*/ 971160 w 5399612"/>
                <a:gd name="connsiteY238" fmla="*/ 722977 h 5480612"/>
                <a:gd name="connsiteX239" fmla="*/ 947680 w 5399612"/>
                <a:gd name="connsiteY239" fmla="*/ 746444 h 5480612"/>
                <a:gd name="connsiteX240" fmla="*/ 882529 w 5399612"/>
                <a:gd name="connsiteY240" fmla="*/ 812300 h 5480612"/>
                <a:gd name="connsiteX241" fmla="*/ 874186 w 5399612"/>
                <a:gd name="connsiteY241" fmla="*/ 807765 h 5480612"/>
                <a:gd name="connsiteX242" fmla="*/ 640956 w 5399612"/>
                <a:gd name="connsiteY242" fmla="*/ 1058095 h 5480612"/>
                <a:gd name="connsiteX243" fmla="*/ 712013 w 5399612"/>
                <a:gd name="connsiteY243" fmla="*/ 975057 h 5480612"/>
                <a:gd name="connsiteX244" fmla="*/ 716566 w 5399612"/>
                <a:gd name="connsiteY244" fmla="*/ 976579 h 5480612"/>
                <a:gd name="connsiteX245" fmla="*/ 702183 w 5399612"/>
                <a:gd name="connsiteY245" fmla="*/ 1003069 h 5480612"/>
                <a:gd name="connsiteX246" fmla="*/ 652367 w 5399612"/>
                <a:gd name="connsiteY246" fmla="*/ 1066263 h 5480612"/>
                <a:gd name="connsiteX247" fmla="*/ 641033 w 5399612"/>
                <a:gd name="connsiteY247" fmla="*/ 1058085 h 5480612"/>
                <a:gd name="connsiteX248" fmla="*/ 453238 w 5399612"/>
                <a:gd name="connsiteY248" fmla="*/ 1332824 h 5480612"/>
                <a:gd name="connsiteX249" fmla="*/ 539534 w 5399612"/>
                <a:gd name="connsiteY249" fmla="*/ 1202291 h 5480612"/>
                <a:gd name="connsiteX250" fmla="*/ 539534 w 5399612"/>
                <a:gd name="connsiteY250" fmla="*/ 1218741 h 5480612"/>
                <a:gd name="connsiteX251" fmla="*/ 464734 w 5399612"/>
                <a:gd name="connsiteY251" fmla="*/ 1345964 h 5480612"/>
                <a:gd name="connsiteX252" fmla="*/ 453238 w 5399612"/>
                <a:gd name="connsiteY252" fmla="*/ 1332824 h 5480612"/>
                <a:gd name="connsiteX253" fmla="*/ 266690 w 5399612"/>
                <a:gd name="connsiteY253" fmla="*/ 1680112 h 5480612"/>
                <a:gd name="connsiteX254" fmla="*/ 302857 w 5399612"/>
                <a:gd name="connsiteY254" fmla="*/ 1610320 h 5480612"/>
                <a:gd name="connsiteX255" fmla="*/ 344767 w 5399612"/>
                <a:gd name="connsiteY255" fmla="*/ 1530695 h 5480612"/>
                <a:gd name="connsiteX256" fmla="*/ 339842 w 5399612"/>
                <a:gd name="connsiteY256" fmla="*/ 1555322 h 5480612"/>
                <a:gd name="connsiteX257" fmla="*/ 269167 w 5399612"/>
                <a:gd name="connsiteY257" fmla="*/ 1708846 h 5480612"/>
                <a:gd name="connsiteX258" fmla="*/ 258251 w 5399612"/>
                <a:gd name="connsiteY258" fmla="*/ 1703427 h 5480612"/>
                <a:gd name="connsiteX259" fmla="*/ 266700 w 5399612"/>
                <a:gd name="connsiteY259" fmla="*/ 1680036 h 5480612"/>
                <a:gd name="connsiteX260" fmla="*/ 199311 w 5399612"/>
                <a:gd name="connsiteY260" fmla="*/ 1867287 h 5480612"/>
                <a:gd name="connsiteX261" fmla="*/ 203425 w 5399612"/>
                <a:gd name="connsiteY261" fmla="*/ 1882072 h 5480612"/>
                <a:gd name="connsiteX262" fmla="*/ 184518 w 5399612"/>
                <a:gd name="connsiteY262" fmla="*/ 1962533 h 5480612"/>
                <a:gd name="connsiteX263" fmla="*/ 166440 w 5399612"/>
                <a:gd name="connsiteY263" fmla="*/ 1997810 h 5480612"/>
                <a:gd name="connsiteX264" fmla="*/ 199301 w 5399612"/>
                <a:gd name="connsiteY264" fmla="*/ 1867258 h 5480612"/>
                <a:gd name="connsiteX265" fmla="*/ 108090 w 5399612"/>
                <a:gd name="connsiteY265" fmla="*/ 2236730 h 5480612"/>
                <a:gd name="connsiteX266" fmla="*/ 92659 w 5399612"/>
                <a:gd name="connsiteY266" fmla="*/ 2362660 h 5480612"/>
                <a:gd name="connsiteX267" fmla="*/ 85039 w 5399612"/>
                <a:gd name="connsiteY267" fmla="*/ 2357411 h 5480612"/>
                <a:gd name="connsiteX268" fmla="*/ 107994 w 5399612"/>
                <a:gd name="connsiteY268" fmla="*/ 2236730 h 5480612"/>
                <a:gd name="connsiteX269" fmla="*/ 59512 w 5399612"/>
                <a:gd name="connsiteY269" fmla="*/ 2611916 h 5480612"/>
                <a:gd name="connsiteX270" fmla="*/ 61131 w 5399612"/>
                <a:gd name="connsiteY270" fmla="*/ 2569831 h 5480612"/>
                <a:gd name="connsiteX271" fmla="*/ 61893 w 5399612"/>
                <a:gd name="connsiteY271" fmla="*/ 2550339 h 5480612"/>
                <a:gd name="connsiteX272" fmla="*/ 74181 w 5399612"/>
                <a:gd name="connsiteY272" fmla="*/ 2633253 h 5480612"/>
                <a:gd name="connsiteX273" fmla="*/ 75133 w 5399612"/>
                <a:gd name="connsiteY273" fmla="*/ 2728718 h 5480612"/>
                <a:gd name="connsiteX274" fmla="*/ 63798 w 5399612"/>
                <a:gd name="connsiteY274" fmla="*/ 2732113 h 5480612"/>
                <a:gd name="connsiteX275" fmla="*/ 59322 w 5399612"/>
                <a:gd name="connsiteY275" fmla="*/ 2611925 h 5480612"/>
                <a:gd name="connsiteX276" fmla="*/ 73419 w 5399612"/>
                <a:gd name="connsiteY276" fmla="*/ 2981340 h 5480612"/>
                <a:gd name="connsiteX277" fmla="*/ 63513 w 5399612"/>
                <a:gd name="connsiteY277" fmla="*/ 2893500 h 5480612"/>
                <a:gd name="connsiteX278" fmla="*/ 67608 w 5399612"/>
                <a:gd name="connsiteY278" fmla="*/ 2871345 h 5480612"/>
                <a:gd name="connsiteX279" fmla="*/ 78276 w 5399612"/>
                <a:gd name="connsiteY279" fmla="*/ 2897608 h 5480612"/>
                <a:gd name="connsiteX280" fmla="*/ 85611 w 5399612"/>
                <a:gd name="connsiteY280" fmla="*/ 2960002 h 5480612"/>
                <a:gd name="connsiteX281" fmla="*/ 87992 w 5399612"/>
                <a:gd name="connsiteY281" fmla="*/ 3036356 h 5480612"/>
                <a:gd name="connsiteX282" fmla="*/ 73228 w 5399612"/>
                <a:gd name="connsiteY282" fmla="*/ 2981340 h 5480612"/>
                <a:gd name="connsiteX283" fmla="*/ 137522 w 5399612"/>
                <a:gd name="connsiteY283" fmla="*/ 3372966 h 5480612"/>
                <a:gd name="connsiteX284" fmla="*/ 119424 w 5399612"/>
                <a:gd name="connsiteY284" fmla="*/ 3283491 h 5480612"/>
                <a:gd name="connsiteX285" fmla="*/ 113709 w 5399612"/>
                <a:gd name="connsiteY285" fmla="*/ 3226820 h 5480612"/>
                <a:gd name="connsiteX286" fmla="*/ 116948 w 5399612"/>
                <a:gd name="connsiteY286" fmla="*/ 3225204 h 5480612"/>
                <a:gd name="connsiteX287" fmla="*/ 133998 w 5399612"/>
                <a:gd name="connsiteY287" fmla="*/ 3266775 h 5480612"/>
                <a:gd name="connsiteX288" fmla="*/ 150571 w 5399612"/>
                <a:gd name="connsiteY288" fmla="*/ 3372148 h 5480612"/>
                <a:gd name="connsiteX289" fmla="*/ 137427 w 5399612"/>
                <a:gd name="connsiteY289" fmla="*/ 3372966 h 5480612"/>
                <a:gd name="connsiteX290" fmla="*/ 210674 w 5399612"/>
                <a:gd name="connsiteY290" fmla="*/ 3605296 h 5480612"/>
                <a:gd name="connsiteX291" fmla="*/ 186004 w 5399612"/>
                <a:gd name="connsiteY291" fmla="*/ 3515821 h 5480612"/>
                <a:gd name="connsiteX292" fmla="*/ 186766 w 5399612"/>
                <a:gd name="connsiteY292" fmla="*/ 3515821 h 5480612"/>
                <a:gd name="connsiteX293" fmla="*/ 207054 w 5399612"/>
                <a:gd name="connsiteY293" fmla="*/ 3532680 h 5480612"/>
                <a:gd name="connsiteX294" fmla="*/ 219627 w 5399612"/>
                <a:gd name="connsiteY294" fmla="*/ 3596263 h 5480612"/>
                <a:gd name="connsiteX295" fmla="*/ 210579 w 5399612"/>
                <a:gd name="connsiteY295" fmla="*/ 3605296 h 5480612"/>
                <a:gd name="connsiteX296" fmla="*/ 331927 w 5399612"/>
                <a:gd name="connsiteY296" fmla="*/ 3897968 h 5480612"/>
                <a:gd name="connsiteX297" fmla="*/ 322307 w 5399612"/>
                <a:gd name="connsiteY297" fmla="*/ 3907410 h 5480612"/>
                <a:gd name="connsiteX298" fmla="*/ 300876 w 5399612"/>
                <a:gd name="connsiteY298" fmla="*/ 3866371 h 5480612"/>
                <a:gd name="connsiteX299" fmla="*/ 266395 w 5399612"/>
                <a:gd name="connsiteY299" fmla="*/ 3786737 h 5480612"/>
                <a:gd name="connsiteX300" fmla="*/ 301733 w 5399612"/>
                <a:gd name="connsiteY300" fmla="*/ 3840080 h 5480612"/>
                <a:gd name="connsiteX301" fmla="*/ 332118 w 5399612"/>
                <a:gd name="connsiteY301" fmla="*/ 3890190 h 5480612"/>
                <a:gd name="connsiteX302" fmla="*/ 331832 w 5399612"/>
                <a:gd name="connsiteY302" fmla="*/ 3897892 h 5480612"/>
                <a:gd name="connsiteX303" fmla="*/ 466992 w 5399612"/>
                <a:gd name="connsiteY303" fmla="*/ 4162751 h 5480612"/>
                <a:gd name="connsiteX304" fmla="*/ 456228 w 5399612"/>
                <a:gd name="connsiteY304" fmla="*/ 4163559 h 5480612"/>
                <a:gd name="connsiteX305" fmla="*/ 440607 w 5399612"/>
                <a:gd name="connsiteY305" fmla="*/ 4136460 h 5480612"/>
                <a:gd name="connsiteX306" fmla="*/ 425748 w 5399612"/>
                <a:gd name="connsiteY306" fmla="*/ 4091294 h 5480612"/>
                <a:gd name="connsiteX307" fmla="*/ 430606 w 5399612"/>
                <a:gd name="connsiteY307" fmla="*/ 4091294 h 5480612"/>
                <a:gd name="connsiteX308" fmla="*/ 465563 w 5399612"/>
                <a:gd name="connsiteY308" fmla="*/ 4146919 h 5480612"/>
                <a:gd name="connsiteX309" fmla="*/ 466706 w 5399612"/>
                <a:gd name="connsiteY309" fmla="*/ 4162703 h 5480612"/>
                <a:gd name="connsiteX310" fmla="*/ 591483 w 5399612"/>
                <a:gd name="connsiteY310" fmla="*/ 4359101 h 5480612"/>
                <a:gd name="connsiteX311" fmla="*/ 550812 w 5399612"/>
                <a:gd name="connsiteY311" fmla="*/ 4301480 h 5480612"/>
                <a:gd name="connsiteX312" fmla="*/ 558146 w 5399612"/>
                <a:gd name="connsiteY312" fmla="*/ 4297372 h 5480612"/>
                <a:gd name="connsiteX313" fmla="*/ 604152 w 5399612"/>
                <a:gd name="connsiteY313" fmla="*/ 4353187 h 5480612"/>
                <a:gd name="connsiteX314" fmla="*/ 624630 w 5399612"/>
                <a:gd name="connsiteY314" fmla="*/ 4394263 h 5480612"/>
                <a:gd name="connsiteX315" fmla="*/ 591293 w 5399612"/>
                <a:gd name="connsiteY315" fmla="*/ 4359082 h 5480612"/>
                <a:gd name="connsiteX316" fmla="*/ 849897 w 5399612"/>
                <a:gd name="connsiteY316" fmla="*/ 4666834 h 5480612"/>
                <a:gd name="connsiteX317" fmla="*/ 725786 w 5399612"/>
                <a:gd name="connsiteY317" fmla="*/ 4521516 h 5480612"/>
                <a:gd name="connsiteX318" fmla="*/ 740550 w 5399612"/>
                <a:gd name="connsiteY318" fmla="*/ 4515763 h 5480612"/>
                <a:gd name="connsiteX319" fmla="*/ 774173 w 5399612"/>
                <a:gd name="connsiteY319" fmla="*/ 4554349 h 5480612"/>
                <a:gd name="connsiteX320" fmla="*/ 854659 w 5399612"/>
                <a:gd name="connsiteY320" fmla="*/ 4636454 h 5480612"/>
                <a:gd name="connsiteX321" fmla="*/ 866946 w 5399612"/>
                <a:gd name="connsiteY321" fmla="*/ 4665189 h 5480612"/>
                <a:gd name="connsiteX322" fmla="*/ 849706 w 5399612"/>
                <a:gd name="connsiteY322" fmla="*/ 4666824 h 5480612"/>
                <a:gd name="connsiteX323" fmla="*/ 1108786 w 5399612"/>
                <a:gd name="connsiteY323" fmla="*/ 4883590 h 5480612"/>
                <a:gd name="connsiteX324" fmla="*/ 1024109 w 5399612"/>
                <a:gd name="connsiteY324" fmla="*/ 4812105 h 5480612"/>
                <a:gd name="connsiteX325" fmla="*/ 977246 w 5399612"/>
                <a:gd name="connsiteY325" fmla="*/ 4770296 h 5480612"/>
                <a:gd name="connsiteX326" fmla="*/ 996105 w 5399612"/>
                <a:gd name="connsiteY326" fmla="*/ 4771057 h 5480612"/>
                <a:gd name="connsiteX327" fmla="*/ 1121836 w 5399612"/>
                <a:gd name="connsiteY327" fmla="*/ 4872797 h 5480612"/>
                <a:gd name="connsiteX328" fmla="*/ 1120216 w 5399612"/>
                <a:gd name="connsiteY328" fmla="*/ 4884303 h 5480612"/>
                <a:gd name="connsiteX329" fmla="*/ 1108691 w 5399612"/>
                <a:gd name="connsiteY329" fmla="*/ 4883447 h 5480612"/>
                <a:gd name="connsiteX330" fmla="*/ 1442447 w 5399612"/>
                <a:gd name="connsiteY330" fmla="*/ 5092928 h 5480612"/>
                <a:gd name="connsiteX331" fmla="*/ 1331004 w 5399612"/>
                <a:gd name="connsiteY331" fmla="*/ 5025989 h 5480612"/>
                <a:gd name="connsiteX332" fmla="*/ 1282141 w 5399612"/>
                <a:gd name="connsiteY332" fmla="*/ 5013342 h 5480612"/>
                <a:gd name="connsiteX333" fmla="*/ 1268997 w 5399612"/>
                <a:gd name="connsiteY333" fmla="*/ 4983771 h 5480612"/>
                <a:gd name="connsiteX334" fmla="*/ 1277188 w 5399612"/>
                <a:gd name="connsiteY334" fmla="*/ 4983771 h 5480612"/>
                <a:gd name="connsiteX335" fmla="*/ 1338815 w 5399612"/>
                <a:gd name="connsiteY335" fmla="*/ 5013342 h 5480612"/>
                <a:gd name="connsiteX336" fmla="*/ 1435779 w 5399612"/>
                <a:gd name="connsiteY336" fmla="*/ 5073246 h 5480612"/>
                <a:gd name="connsiteX337" fmla="*/ 1739056 w 5399612"/>
                <a:gd name="connsiteY337" fmla="*/ 5225163 h 5480612"/>
                <a:gd name="connsiteX338" fmla="*/ 1657712 w 5399612"/>
                <a:gd name="connsiteY338" fmla="*/ 5189031 h 5480612"/>
                <a:gd name="connsiteX339" fmla="*/ 1627232 w 5399612"/>
                <a:gd name="connsiteY339" fmla="*/ 5176717 h 5480612"/>
                <a:gd name="connsiteX340" fmla="*/ 1580369 w 5399612"/>
                <a:gd name="connsiteY340" fmla="*/ 5162740 h 5480612"/>
                <a:gd name="connsiteX341" fmla="*/ 1540936 w 5399612"/>
                <a:gd name="connsiteY341" fmla="*/ 5142201 h 5480612"/>
                <a:gd name="connsiteX342" fmla="*/ 1549127 w 5399612"/>
                <a:gd name="connsiteY342" fmla="*/ 5134833 h 5480612"/>
                <a:gd name="connsiteX343" fmla="*/ 1581131 w 5399612"/>
                <a:gd name="connsiteY343" fmla="*/ 5146338 h 5480612"/>
                <a:gd name="connsiteX344" fmla="*/ 1708480 w 5399612"/>
                <a:gd name="connsiteY344" fmla="*/ 5201335 h 5480612"/>
                <a:gd name="connsiteX345" fmla="*/ 1734769 w 5399612"/>
                <a:gd name="connsiteY345" fmla="*/ 5211224 h 5480612"/>
                <a:gd name="connsiteX346" fmla="*/ 1738865 w 5399612"/>
                <a:gd name="connsiteY346" fmla="*/ 5225201 h 5480612"/>
                <a:gd name="connsiteX347" fmla="*/ 3815601 w 5399612"/>
                <a:gd name="connsiteY347" fmla="*/ 5156892 h 5480612"/>
                <a:gd name="connsiteX348" fmla="*/ 3667582 w 5399612"/>
                <a:gd name="connsiteY348" fmla="*/ 5221864 h 5480612"/>
                <a:gd name="connsiteX349" fmla="*/ 3701206 w 5399612"/>
                <a:gd name="connsiteY349" fmla="*/ 5199443 h 5480612"/>
                <a:gd name="connsiteX350" fmla="*/ 3775215 w 5399612"/>
                <a:gd name="connsiteY350" fmla="*/ 5154638 h 5480612"/>
                <a:gd name="connsiteX351" fmla="*/ 3815506 w 5399612"/>
                <a:gd name="connsiteY351" fmla="*/ 5156873 h 5480612"/>
                <a:gd name="connsiteX352" fmla="*/ 3966382 w 5399612"/>
                <a:gd name="connsiteY352" fmla="*/ 5085769 h 5480612"/>
                <a:gd name="connsiteX353" fmla="*/ 4127259 w 5399612"/>
                <a:gd name="connsiteY353" fmla="*/ 5002303 h 5480612"/>
                <a:gd name="connsiteX354" fmla="*/ 3966286 w 5399612"/>
                <a:gd name="connsiteY354" fmla="*/ 5085693 h 5480612"/>
                <a:gd name="connsiteX355" fmla="*/ 4368727 w 5399612"/>
                <a:gd name="connsiteY355" fmla="*/ 4829448 h 5480612"/>
                <a:gd name="connsiteX356" fmla="*/ 4219185 w 5399612"/>
                <a:gd name="connsiteY356" fmla="*/ 4936172 h 5480612"/>
                <a:gd name="connsiteX357" fmla="*/ 4248360 w 5399612"/>
                <a:gd name="connsiteY357" fmla="*/ 4901466 h 5480612"/>
                <a:gd name="connsiteX358" fmla="*/ 4351515 w 5399612"/>
                <a:gd name="connsiteY358" fmla="*/ 4820833 h 5480612"/>
                <a:gd name="connsiteX359" fmla="*/ 4492809 w 5399612"/>
                <a:gd name="connsiteY359" fmla="*/ 4715346 h 5480612"/>
                <a:gd name="connsiteX360" fmla="*/ 4521956 w 5399612"/>
                <a:gd name="connsiteY360" fmla="*/ 4666235 h 5480612"/>
                <a:gd name="connsiteX361" fmla="*/ 4564571 w 5399612"/>
                <a:gd name="connsiteY361" fmla="*/ 4614699 h 5480612"/>
                <a:gd name="connsiteX362" fmla="*/ 4597241 w 5399612"/>
                <a:gd name="connsiteY362" fmla="*/ 4595159 h 5480612"/>
                <a:gd name="connsiteX363" fmla="*/ 4492848 w 5399612"/>
                <a:gd name="connsiteY363" fmla="*/ 4715346 h 5480612"/>
                <a:gd name="connsiteX364" fmla="*/ 4783750 w 5399612"/>
                <a:gd name="connsiteY364" fmla="*/ 4365596 h 5480612"/>
                <a:gd name="connsiteX365" fmla="*/ 4739364 w 5399612"/>
                <a:gd name="connsiteY365" fmla="*/ 4440313 h 5480612"/>
                <a:gd name="connsiteX366" fmla="*/ 4686786 w 5399612"/>
                <a:gd name="connsiteY366" fmla="*/ 4510106 h 5480612"/>
                <a:gd name="connsiteX367" fmla="*/ 4685948 w 5399612"/>
                <a:gd name="connsiteY367" fmla="*/ 4499428 h 5480612"/>
                <a:gd name="connsiteX368" fmla="*/ 4783674 w 5399612"/>
                <a:gd name="connsiteY368" fmla="*/ 4365605 h 5480612"/>
                <a:gd name="connsiteX369" fmla="*/ 4934150 w 5399612"/>
                <a:gd name="connsiteY369" fmla="*/ 4170177 h 5480612"/>
                <a:gd name="connsiteX370" fmla="*/ 4895526 w 5399612"/>
                <a:gd name="connsiteY370" fmla="*/ 4226020 h 5480612"/>
                <a:gd name="connsiteX371" fmla="*/ 4966011 w 5399612"/>
                <a:gd name="connsiteY371" fmla="*/ 4121836 h 5480612"/>
                <a:gd name="connsiteX372" fmla="*/ 4934103 w 5399612"/>
                <a:gd name="connsiteY372" fmla="*/ 4170234 h 5480612"/>
                <a:gd name="connsiteX373" fmla="*/ 5122364 w 5399612"/>
                <a:gd name="connsiteY373" fmla="*/ 3849170 h 5480612"/>
                <a:gd name="connsiteX374" fmla="*/ 5073044 w 5399612"/>
                <a:gd name="connsiteY374" fmla="*/ 3941117 h 5480612"/>
                <a:gd name="connsiteX375" fmla="*/ 5069234 w 5399612"/>
                <a:gd name="connsiteY375" fmla="*/ 3965003 h 5480612"/>
                <a:gd name="connsiteX376" fmla="*/ 5057423 w 5399612"/>
                <a:gd name="connsiteY376" fmla="*/ 3963291 h 5480612"/>
                <a:gd name="connsiteX377" fmla="*/ 5110858 w 5399612"/>
                <a:gd name="connsiteY377" fmla="*/ 3816337 h 5480612"/>
                <a:gd name="connsiteX378" fmla="*/ 5119049 w 5399612"/>
                <a:gd name="connsiteY378" fmla="*/ 3811393 h 5480612"/>
                <a:gd name="connsiteX379" fmla="*/ 5122288 w 5399612"/>
                <a:gd name="connsiteY379" fmla="*/ 3849142 h 5480612"/>
                <a:gd name="connsiteX380" fmla="*/ 5197993 w 5399612"/>
                <a:gd name="connsiteY380" fmla="*/ 3659533 h 5480612"/>
                <a:gd name="connsiteX381" fmla="*/ 5235807 w 5399612"/>
                <a:gd name="connsiteY381" fmla="*/ 3549520 h 5480612"/>
                <a:gd name="connsiteX382" fmla="*/ 5240760 w 5399612"/>
                <a:gd name="connsiteY382" fmla="*/ 3556936 h 5480612"/>
                <a:gd name="connsiteX383" fmla="*/ 5197993 w 5399612"/>
                <a:gd name="connsiteY383" fmla="*/ 3659628 h 5480612"/>
                <a:gd name="connsiteX384" fmla="*/ 5239903 w 5399612"/>
                <a:gd name="connsiteY384" fmla="*/ 3291744 h 5480612"/>
                <a:gd name="connsiteX385" fmla="*/ 5241903 w 5399612"/>
                <a:gd name="connsiteY385" fmla="*/ 3339952 h 5480612"/>
                <a:gd name="connsiteX386" fmla="*/ 5190563 w 5399612"/>
                <a:gd name="connsiteY386" fmla="*/ 3494561 h 5480612"/>
                <a:gd name="connsiteX387" fmla="*/ 5207013 w 5399612"/>
                <a:gd name="connsiteY387" fmla="*/ 3512627 h 5480612"/>
                <a:gd name="connsiteX388" fmla="*/ 5171675 w 5399612"/>
                <a:gd name="connsiteY388" fmla="*/ 3579947 h 5480612"/>
                <a:gd name="connsiteX389" fmla="*/ 5147863 w 5399612"/>
                <a:gd name="connsiteY389" fmla="*/ 3610374 h 5480612"/>
                <a:gd name="connsiteX390" fmla="*/ 5105096 w 5399612"/>
                <a:gd name="connsiteY390" fmla="*/ 3723715 h 5480612"/>
                <a:gd name="connsiteX391" fmla="*/ 5138719 w 5399612"/>
                <a:gd name="connsiteY391" fmla="*/ 3745109 h 5480612"/>
                <a:gd name="connsiteX392" fmla="*/ 5137956 w 5399612"/>
                <a:gd name="connsiteY392" fmla="*/ 3764031 h 5480612"/>
                <a:gd name="connsiteX393" fmla="*/ 5052422 w 5399612"/>
                <a:gd name="connsiteY393" fmla="*/ 3842856 h 5480612"/>
                <a:gd name="connsiteX394" fmla="*/ 5048326 w 5399612"/>
                <a:gd name="connsiteY394" fmla="*/ 3893822 h 5480612"/>
                <a:gd name="connsiteX395" fmla="*/ 5018799 w 5399612"/>
                <a:gd name="connsiteY395" fmla="*/ 3907800 h 5480612"/>
                <a:gd name="connsiteX396" fmla="*/ 4961554 w 5399612"/>
                <a:gd name="connsiteY396" fmla="*/ 4005642 h 5480612"/>
                <a:gd name="connsiteX397" fmla="*/ 4967840 w 5399612"/>
                <a:gd name="connsiteY397" fmla="*/ 4015341 h 5480612"/>
                <a:gd name="connsiteX398" fmla="*/ 4996606 w 5399612"/>
                <a:gd name="connsiteY398" fmla="*/ 4022757 h 5480612"/>
                <a:gd name="connsiteX399" fmla="*/ 4985938 w 5399612"/>
                <a:gd name="connsiteY399" fmla="*/ 4047384 h 5480612"/>
                <a:gd name="connsiteX400" fmla="*/ 4920977 w 5399612"/>
                <a:gd name="connsiteY400" fmla="*/ 4085133 h 5480612"/>
                <a:gd name="connsiteX401" fmla="*/ 4816583 w 5399612"/>
                <a:gd name="connsiteY401" fmla="*/ 4221390 h 5480612"/>
                <a:gd name="connsiteX402" fmla="*/ 4802296 w 5399612"/>
                <a:gd name="connsiteY402" fmla="*/ 4263227 h 5480612"/>
                <a:gd name="connsiteX403" fmla="*/ 4844491 w 5399612"/>
                <a:gd name="connsiteY403" fmla="*/ 4273116 h 5480612"/>
                <a:gd name="connsiteX404" fmla="*/ 4820203 w 5399612"/>
                <a:gd name="connsiteY404" fmla="*/ 4292418 h 5480612"/>
                <a:gd name="connsiteX405" fmla="*/ 4750766 w 5399612"/>
                <a:gd name="connsiteY405" fmla="*/ 4329787 h 5480612"/>
                <a:gd name="connsiteX406" fmla="*/ 4609129 w 5399612"/>
                <a:gd name="connsiteY406" fmla="*/ 4498942 h 5480612"/>
                <a:gd name="connsiteX407" fmla="*/ 4596270 w 5399612"/>
                <a:gd name="connsiteY407" fmla="*/ 4518625 h 5480612"/>
                <a:gd name="connsiteX408" fmla="*/ 4591412 w 5399612"/>
                <a:gd name="connsiteY408" fmla="*/ 4556754 h 5480612"/>
                <a:gd name="connsiteX409" fmla="*/ 4542073 w 5399612"/>
                <a:gd name="connsiteY409" fmla="*/ 4588132 h 5480612"/>
                <a:gd name="connsiteX410" fmla="*/ 4454633 w 5399612"/>
                <a:gd name="connsiteY410" fmla="*/ 4659826 h 5480612"/>
                <a:gd name="connsiteX411" fmla="*/ 4427773 w 5399612"/>
                <a:gd name="connsiteY411" fmla="*/ 4686735 h 5480612"/>
                <a:gd name="connsiteX412" fmla="*/ 4405770 w 5399612"/>
                <a:gd name="connsiteY412" fmla="*/ 4703946 h 5480612"/>
                <a:gd name="connsiteX413" fmla="*/ 4387291 w 5399612"/>
                <a:gd name="connsiteY413" fmla="*/ 4729333 h 5480612"/>
                <a:gd name="connsiteX414" fmla="*/ 4403103 w 5399612"/>
                <a:gd name="connsiteY414" fmla="*/ 4769079 h 5480612"/>
                <a:gd name="connsiteX415" fmla="*/ 4372623 w 5399612"/>
                <a:gd name="connsiteY415" fmla="*/ 4773167 h 5480612"/>
                <a:gd name="connsiteX416" fmla="*/ 4323283 w 5399612"/>
                <a:gd name="connsiteY416" fmla="*/ 4785529 h 5480612"/>
                <a:gd name="connsiteX417" fmla="*/ 4216699 w 5399612"/>
                <a:gd name="connsiteY417" fmla="*/ 4863784 h 5480612"/>
                <a:gd name="connsiteX418" fmla="*/ 4113543 w 5399612"/>
                <a:gd name="connsiteY418" fmla="*/ 4924258 h 5480612"/>
                <a:gd name="connsiteX419" fmla="*/ 4138213 w 5399612"/>
                <a:gd name="connsiteY419" fmla="*/ 4960104 h 5480612"/>
                <a:gd name="connsiteX420" fmla="*/ 4111257 w 5399612"/>
                <a:gd name="connsiteY420" fmla="*/ 4971324 h 5480612"/>
                <a:gd name="connsiteX421" fmla="*/ 3987908 w 5399612"/>
                <a:gd name="connsiteY421" fmla="*/ 4998234 h 5480612"/>
                <a:gd name="connsiteX422" fmla="*/ 3877990 w 5399612"/>
                <a:gd name="connsiteY422" fmla="*/ 5054239 h 5480612"/>
                <a:gd name="connsiteX423" fmla="*/ 3844081 w 5399612"/>
                <a:gd name="connsiteY423" fmla="*/ 5088469 h 5480612"/>
                <a:gd name="connsiteX424" fmla="*/ 3882466 w 5399612"/>
                <a:gd name="connsiteY424" fmla="*/ 5099118 h 5480612"/>
                <a:gd name="connsiteX425" fmla="*/ 3872084 w 5399612"/>
                <a:gd name="connsiteY425" fmla="*/ 5115663 h 5480612"/>
                <a:gd name="connsiteX426" fmla="*/ 3844938 w 5399612"/>
                <a:gd name="connsiteY426" fmla="*/ 5111575 h 5480612"/>
                <a:gd name="connsiteX427" fmla="*/ 3579762 w 5399612"/>
                <a:gd name="connsiteY427" fmla="*/ 5193253 h 5480612"/>
                <a:gd name="connsiteX428" fmla="*/ 3561855 w 5399612"/>
                <a:gd name="connsiteY428" fmla="*/ 5226913 h 5480612"/>
                <a:gd name="connsiteX429" fmla="*/ 3516897 w 5399612"/>
                <a:gd name="connsiteY429" fmla="*/ 5199909 h 5480612"/>
                <a:gd name="connsiteX430" fmla="*/ 3478701 w 5399612"/>
                <a:gd name="connsiteY430" fmla="*/ 5189924 h 5480612"/>
                <a:gd name="connsiteX431" fmla="*/ 3473272 w 5399612"/>
                <a:gd name="connsiteY431" fmla="*/ 5195630 h 5480612"/>
                <a:gd name="connsiteX432" fmla="*/ 3471082 w 5399612"/>
                <a:gd name="connsiteY432" fmla="*/ 5200669 h 5480612"/>
                <a:gd name="connsiteX433" fmla="*/ 3339732 w 5399612"/>
                <a:gd name="connsiteY433" fmla="*/ 5304026 h 5480612"/>
                <a:gd name="connsiteX434" fmla="*/ 3169330 w 5399612"/>
                <a:gd name="connsiteY434" fmla="*/ 5343392 h 5480612"/>
                <a:gd name="connsiteX435" fmla="*/ 2947492 w 5399612"/>
                <a:gd name="connsiteY435" fmla="*/ 5391600 h 5480612"/>
                <a:gd name="connsiteX436" fmla="*/ 2819476 w 5399612"/>
                <a:gd name="connsiteY436" fmla="*/ 5403961 h 5480612"/>
                <a:gd name="connsiteX437" fmla="*/ 2627833 w 5399612"/>
                <a:gd name="connsiteY437" fmla="*/ 5413850 h 5480612"/>
                <a:gd name="connsiteX438" fmla="*/ 1942605 w 5399612"/>
                <a:gd name="connsiteY438" fmla="*/ 5262855 h 5480612"/>
                <a:gd name="connsiteX439" fmla="*/ 1814779 w 5399612"/>
                <a:gd name="connsiteY439" fmla="*/ 5215788 h 5480612"/>
                <a:gd name="connsiteX440" fmla="*/ 1792300 w 5399612"/>
                <a:gd name="connsiteY440" fmla="*/ 5191161 h 5480612"/>
                <a:gd name="connsiteX441" fmla="*/ 1758677 w 5399612"/>
                <a:gd name="connsiteY441" fmla="*/ 5162065 h 5480612"/>
                <a:gd name="connsiteX442" fmla="*/ 1597228 w 5399612"/>
                <a:gd name="connsiteY442" fmla="*/ 5067456 h 5480612"/>
                <a:gd name="connsiteX443" fmla="*/ 1536459 w 5399612"/>
                <a:gd name="connsiteY443" fmla="*/ 5033795 h 5480612"/>
                <a:gd name="connsiteX444" fmla="*/ 1515123 w 5399612"/>
                <a:gd name="connsiteY444" fmla="*/ 5041212 h 5480612"/>
                <a:gd name="connsiteX445" fmla="*/ 1506074 w 5399612"/>
                <a:gd name="connsiteY445" fmla="*/ 5074872 h 5480612"/>
                <a:gd name="connsiteX446" fmla="*/ 1483881 w 5399612"/>
                <a:gd name="connsiteY446" fmla="*/ 5056806 h 5480612"/>
                <a:gd name="connsiteX447" fmla="*/ 1238136 w 5399612"/>
                <a:gd name="connsiteY447" fmla="*/ 4863878 h 5480612"/>
                <a:gd name="connsiteX448" fmla="*/ 1224134 w 5399612"/>
                <a:gd name="connsiteY448" fmla="*/ 4869679 h 5480612"/>
                <a:gd name="connsiteX449" fmla="*/ 1197845 w 5399612"/>
                <a:gd name="connsiteY449" fmla="*/ 4904955 h 5480612"/>
                <a:gd name="connsiteX450" fmla="*/ 1176414 w 5399612"/>
                <a:gd name="connsiteY450" fmla="*/ 4878997 h 5480612"/>
                <a:gd name="connsiteX451" fmla="*/ 1175176 w 5399612"/>
                <a:gd name="connsiteY451" fmla="*/ 4876430 h 5480612"/>
                <a:gd name="connsiteX452" fmla="*/ 1126408 w 5399612"/>
                <a:gd name="connsiteY452" fmla="*/ 4790853 h 5480612"/>
                <a:gd name="connsiteX453" fmla="*/ 957148 w 5399612"/>
                <a:gd name="connsiteY453" fmla="*/ 4660302 h 5480612"/>
                <a:gd name="connsiteX454" fmla="*/ 936574 w 5399612"/>
                <a:gd name="connsiteY454" fmla="*/ 4659446 h 5480612"/>
                <a:gd name="connsiteX455" fmla="*/ 925906 w 5399612"/>
                <a:gd name="connsiteY455" fmla="*/ 4670095 h 5480612"/>
                <a:gd name="connsiteX456" fmla="*/ 912762 w 5399612"/>
                <a:gd name="connsiteY456" fmla="*/ 4656974 h 5480612"/>
                <a:gd name="connsiteX457" fmla="*/ 895236 w 5399612"/>
                <a:gd name="connsiteY457" fmla="*/ 4604392 h 5480612"/>
                <a:gd name="connsiteX458" fmla="*/ 887330 w 5399612"/>
                <a:gd name="connsiteY458" fmla="*/ 4587276 h 5480612"/>
                <a:gd name="connsiteX459" fmla="*/ 838848 w 5399612"/>
                <a:gd name="connsiteY459" fmla="*/ 4538023 h 5480612"/>
                <a:gd name="connsiteX460" fmla="*/ 727119 w 5399612"/>
                <a:gd name="connsiteY460" fmla="*/ 4419737 h 5480612"/>
                <a:gd name="connsiteX461" fmla="*/ 692544 w 5399612"/>
                <a:gd name="connsiteY461" fmla="*/ 4431242 h 5480612"/>
                <a:gd name="connsiteX462" fmla="*/ 681780 w 5399612"/>
                <a:gd name="connsiteY462" fmla="*/ 4430291 h 5480612"/>
                <a:gd name="connsiteX463" fmla="*/ 674446 w 5399612"/>
                <a:gd name="connsiteY463" fmla="*/ 4414127 h 5480612"/>
                <a:gd name="connsiteX464" fmla="*/ 673208 w 5399612"/>
                <a:gd name="connsiteY464" fmla="*/ 4408327 h 5480612"/>
                <a:gd name="connsiteX465" fmla="*/ 655491 w 5399612"/>
                <a:gd name="connsiteY465" fmla="*/ 4330167 h 5480612"/>
                <a:gd name="connsiteX466" fmla="*/ 563861 w 5399612"/>
                <a:gd name="connsiteY466" fmla="*/ 4204179 h 5480612"/>
                <a:gd name="connsiteX467" fmla="*/ 553479 w 5399612"/>
                <a:gd name="connsiteY467" fmla="*/ 4190012 h 5480612"/>
                <a:gd name="connsiteX468" fmla="*/ 538715 w 5399612"/>
                <a:gd name="connsiteY468" fmla="*/ 4176605 h 5480612"/>
                <a:gd name="connsiteX469" fmla="*/ 514902 w 5399612"/>
                <a:gd name="connsiteY469" fmla="*/ 4198760 h 5480612"/>
                <a:gd name="connsiteX470" fmla="*/ 507473 w 5399612"/>
                <a:gd name="connsiteY470" fmla="*/ 4179837 h 5480612"/>
                <a:gd name="connsiteX471" fmla="*/ 470421 w 5399612"/>
                <a:gd name="connsiteY471" fmla="*/ 4046053 h 5480612"/>
                <a:gd name="connsiteX472" fmla="*/ 430225 w 5399612"/>
                <a:gd name="connsiteY472" fmla="*/ 3965611 h 5480612"/>
                <a:gd name="connsiteX473" fmla="*/ 398983 w 5399612"/>
                <a:gd name="connsiteY473" fmla="*/ 3967228 h 5480612"/>
                <a:gd name="connsiteX474" fmla="*/ 377552 w 5399612"/>
                <a:gd name="connsiteY474" fmla="*/ 3925295 h 5480612"/>
                <a:gd name="connsiteX475" fmla="*/ 375075 w 5399612"/>
                <a:gd name="connsiteY475" fmla="*/ 3903901 h 5480612"/>
                <a:gd name="connsiteX476" fmla="*/ 345453 w 5399612"/>
                <a:gd name="connsiteY476" fmla="*/ 3784855 h 5480612"/>
                <a:gd name="connsiteX477" fmla="*/ 306019 w 5399612"/>
                <a:gd name="connsiteY477" fmla="*/ 3706885 h 5480612"/>
                <a:gd name="connsiteX478" fmla="*/ 286302 w 5399612"/>
                <a:gd name="connsiteY478" fmla="*/ 3699468 h 5480612"/>
                <a:gd name="connsiteX479" fmla="*/ 266586 w 5399612"/>
                <a:gd name="connsiteY479" fmla="*/ 3681402 h 5480612"/>
                <a:gd name="connsiteX480" fmla="*/ 272301 w 5399612"/>
                <a:gd name="connsiteY480" fmla="*/ 3633765 h 5480612"/>
                <a:gd name="connsiteX481" fmla="*/ 249250 w 5399612"/>
                <a:gd name="connsiteY481" fmla="*/ 3500741 h 5480612"/>
                <a:gd name="connsiteX482" fmla="*/ 231153 w 5399612"/>
                <a:gd name="connsiteY482" fmla="*/ 3421060 h 5480612"/>
                <a:gd name="connsiteX483" fmla="*/ 218770 w 5399612"/>
                <a:gd name="connsiteY483" fmla="*/ 3402994 h 5480612"/>
                <a:gd name="connsiteX484" fmla="*/ 190671 w 5399612"/>
                <a:gd name="connsiteY484" fmla="*/ 3392344 h 5480612"/>
                <a:gd name="connsiteX485" fmla="*/ 185718 w 5399612"/>
                <a:gd name="connsiteY485" fmla="*/ 3361917 h 5480612"/>
                <a:gd name="connsiteX486" fmla="*/ 196386 w 5399612"/>
                <a:gd name="connsiteY486" fmla="*/ 3296308 h 5480612"/>
                <a:gd name="connsiteX487" fmla="*/ 173336 w 5399612"/>
                <a:gd name="connsiteY487" fmla="*/ 3174790 h 5480612"/>
                <a:gd name="connsiteX488" fmla="*/ 161049 w 5399612"/>
                <a:gd name="connsiteY488" fmla="*/ 3125536 h 5480612"/>
                <a:gd name="connsiteX489" fmla="*/ 131426 w 5399612"/>
                <a:gd name="connsiteY489" fmla="*/ 3120591 h 5480612"/>
                <a:gd name="connsiteX490" fmla="*/ 128092 w 5399612"/>
                <a:gd name="connsiteY490" fmla="*/ 3099197 h 5480612"/>
                <a:gd name="connsiteX491" fmla="*/ 146190 w 5399612"/>
                <a:gd name="connsiteY491" fmla="*/ 3035966 h 5480612"/>
                <a:gd name="connsiteX492" fmla="*/ 139617 w 5399612"/>
                <a:gd name="connsiteY492" fmla="*/ 2973590 h 5480612"/>
                <a:gd name="connsiteX493" fmla="*/ 123234 w 5399612"/>
                <a:gd name="connsiteY493" fmla="*/ 2887348 h 5480612"/>
                <a:gd name="connsiteX494" fmla="*/ 114948 w 5399612"/>
                <a:gd name="connsiteY494" fmla="*/ 2861010 h 5480612"/>
                <a:gd name="connsiteX495" fmla="*/ 96374 w 5399612"/>
                <a:gd name="connsiteY495" fmla="*/ 2806431 h 5480612"/>
                <a:gd name="connsiteX496" fmla="*/ 123139 w 5399612"/>
                <a:gd name="connsiteY496" fmla="*/ 2745196 h 5480612"/>
                <a:gd name="connsiteX497" fmla="*/ 137808 w 5399612"/>
                <a:gd name="connsiteY497" fmla="*/ 2586214 h 5480612"/>
                <a:gd name="connsiteX498" fmla="*/ 134664 w 5399612"/>
                <a:gd name="connsiteY498" fmla="*/ 2531731 h 5480612"/>
                <a:gd name="connsiteX499" fmla="*/ 99327 w 5399612"/>
                <a:gd name="connsiteY499" fmla="*/ 2503015 h 5480612"/>
                <a:gd name="connsiteX500" fmla="*/ 145332 w 5399612"/>
                <a:gd name="connsiteY500" fmla="*/ 2395474 h 5480612"/>
                <a:gd name="connsiteX501" fmla="*/ 165240 w 5399612"/>
                <a:gd name="connsiteY501" fmla="*/ 2272624 h 5480612"/>
                <a:gd name="connsiteX502" fmla="*/ 191814 w 5399612"/>
                <a:gd name="connsiteY502" fmla="*/ 2121059 h 5480612"/>
                <a:gd name="connsiteX503" fmla="*/ 165716 w 5399612"/>
                <a:gd name="connsiteY503" fmla="*/ 2124482 h 5480612"/>
                <a:gd name="connsiteX504" fmla="*/ 160858 w 5399612"/>
                <a:gd name="connsiteY504" fmla="*/ 2106416 h 5480612"/>
                <a:gd name="connsiteX505" fmla="*/ 213436 w 5399612"/>
                <a:gd name="connsiteY505" fmla="*/ 2030918 h 5480612"/>
                <a:gd name="connsiteX506" fmla="*/ 231534 w 5399612"/>
                <a:gd name="connsiteY506" fmla="*/ 1995642 h 5480612"/>
                <a:gd name="connsiteX507" fmla="*/ 252012 w 5399612"/>
                <a:gd name="connsiteY507" fmla="*/ 1937355 h 5480612"/>
                <a:gd name="connsiteX508" fmla="*/ 278301 w 5399612"/>
                <a:gd name="connsiteY508" fmla="*/ 1836374 h 5480612"/>
                <a:gd name="connsiteX509" fmla="*/ 270015 w 5399612"/>
                <a:gd name="connsiteY509" fmla="*/ 1791209 h 5480612"/>
                <a:gd name="connsiteX510" fmla="*/ 273539 w 5399612"/>
                <a:gd name="connsiteY510" fmla="*/ 1774664 h 5480612"/>
                <a:gd name="connsiteX511" fmla="*/ 380028 w 5399612"/>
                <a:gd name="connsiteY511" fmla="*/ 1599993 h 5480612"/>
                <a:gd name="connsiteX512" fmla="*/ 408794 w 5399612"/>
                <a:gd name="connsiteY512" fmla="*/ 1549979 h 5480612"/>
                <a:gd name="connsiteX513" fmla="*/ 430130 w 5399612"/>
                <a:gd name="connsiteY513" fmla="*/ 1509663 h 5480612"/>
                <a:gd name="connsiteX514" fmla="*/ 408699 w 5399612"/>
                <a:gd name="connsiteY514" fmla="*/ 1492452 h 5480612"/>
                <a:gd name="connsiteX515" fmla="*/ 399650 w 5399612"/>
                <a:gd name="connsiteY515" fmla="*/ 1485131 h 5480612"/>
                <a:gd name="connsiteX516" fmla="*/ 419367 w 5399612"/>
                <a:gd name="connsiteY516" fmla="*/ 1465448 h 5480612"/>
                <a:gd name="connsiteX517" fmla="*/ 573005 w 5399612"/>
                <a:gd name="connsiteY517" fmla="*/ 1273281 h 5480612"/>
                <a:gd name="connsiteX518" fmla="*/ 600913 w 5399612"/>
                <a:gd name="connsiteY518" fmla="*/ 1229828 h 5480612"/>
                <a:gd name="connsiteX519" fmla="*/ 625488 w 5399612"/>
                <a:gd name="connsiteY519" fmla="*/ 1203584 h 5480612"/>
                <a:gd name="connsiteX520" fmla="*/ 636537 w 5399612"/>
                <a:gd name="connsiteY520" fmla="*/ 1178387 h 5480612"/>
                <a:gd name="connsiteX521" fmla="*/ 610724 w 5399612"/>
                <a:gd name="connsiteY521" fmla="*/ 1170019 h 5480612"/>
                <a:gd name="connsiteX522" fmla="*/ 606914 w 5399612"/>
                <a:gd name="connsiteY522" fmla="*/ 1155661 h 5480612"/>
                <a:gd name="connsiteX523" fmla="*/ 650824 w 5399612"/>
                <a:gd name="connsiteY523" fmla="*/ 1125424 h 5480612"/>
                <a:gd name="connsiteX524" fmla="*/ 776268 w 5399612"/>
                <a:gd name="connsiteY524" fmla="*/ 996109 h 5480612"/>
                <a:gd name="connsiteX525" fmla="*/ 827799 w 5399612"/>
                <a:gd name="connsiteY525" fmla="*/ 942386 h 5480612"/>
                <a:gd name="connsiteX526" fmla="*/ 813130 w 5399612"/>
                <a:gd name="connsiteY526" fmla="*/ 907205 h 5480612"/>
                <a:gd name="connsiteX527" fmla="*/ 850468 w 5399612"/>
                <a:gd name="connsiteY527" fmla="*/ 875827 h 5480612"/>
                <a:gd name="connsiteX528" fmla="*/ 1035348 w 5399612"/>
                <a:gd name="connsiteY528" fmla="*/ 729015 h 5480612"/>
                <a:gd name="connsiteX529" fmla="*/ 1058780 w 5399612"/>
                <a:gd name="connsiteY529" fmla="*/ 687368 h 5480612"/>
                <a:gd name="connsiteX530" fmla="*/ 1089832 w 5399612"/>
                <a:gd name="connsiteY530" fmla="*/ 679096 h 5480612"/>
                <a:gd name="connsiteX531" fmla="*/ 1257948 w 5399612"/>
                <a:gd name="connsiteY531" fmla="*/ 567181 h 5480612"/>
                <a:gd name="connsiteX532" fmla="*/ 1286808 w 5399612"/>
                <a:gd name="connsiteY532" fmla="*/ 549020 h 5480612"/>
                <a:gd name="connsiteX533" fmla="*/ 1292142 w 5399612"/>
                <a:gd name="connsiteY533" fmla="*/ 530098 h 5480612"/>
                <a:gd name="connsiteX534" fmla="*/ 1317193 w 5399612"/>
                <a:gd name="connsiteY534" fmla="*/ 499861 h 5480612"/>
                <a:gd name="connsiteX535" fmla="*/ 1591513 w 5399612"/>
                <a:gd name="connsiteY535" fmla="*/ 358374 h 5480612"/>
                <a:gd name="connsiteX536" fmla="*/ 1602467 w 5399612"/>
                <a:gd name="connsiteY536" fmla="*/ 342685 h 5480612"/>
                <a:gd name="connsiteX537" fmla="*/ 1687716 w 5399612"/>
                <a:gd name="connsiteY537" fmla="*/ 338787 h 5480612"/>
                <a:gd name="connsiteX538" fmla="*/ 1807064 w 5399612"/>
                <a:gd name="connsiteY538" fmla="*/ 285634 h 5480612"/>
                <a:gd name="connsiteX539" fmla="*/ 1848403 w 5399612"/>
                <a:gd name="connsiteY539" fmla="*/ 244938 h 5480612"/>
                <a:gd name="connsiteX540" fmla="*/ 1945367 w 5399612"/>
                <a:gd name="connsiteY540" fmla="*/ 238092 h 5480612"/>
                <a:gd name="connsiteX541" fmla="*/ 1990830 w 5399612"/>
                <a:gd name="connsiteY541" fmla="*/ 229059 h 5480612"/>
                <a:gd name="connsiteX542" fmla="*/ 2055600 w 5399612"/>
                <a:gd name="connsiteY542" fmla="*/ 205383 h 5480612"/>
                <a:gd name="connsiteX543" fmla="*/ 2106844 w 5399612"/>
                <a:gd name="connsiteY543" fmla="*/ 169250 h 5480612"/>
                <a:gd name="connsiteX544" fmla="*/ 2141706 w 5399612"/>
                <a:gd name="connsiteY544" fmla="*/ 161739 h 5480612"/>
                <a:gd name="connsiteX545" fmla="*/ 2358685 w 5399612"/>
                <a:gd name="connsiteY545" fmla="*/ 150519 h 5480612"/>
                <a:gd name="connsiteX546" fmla="*/ 2424313 w 5399612"/>
                <a:gd name="connsiteY546" fmla="*/ 137492 h 5480612"/>
                <a:gd name="connsiteX547" fmla="*/ 2437171 w 5399612"/>
                <a:gd name="connsiteY547" fmla="*/ 104212 h 5480612"/>
                <a:gd name="connsiteX548" fmla="*/ 2504608 w 5399612"/>
                <a:gd name="connsiteY548" fmla="*/ 128459 h 5480612"/>
                <a:gd name="connsiteX549" fmla="*/ 2608431 w 5399612"/>
                <a:gd name="connsiteY549" fmla="*/ 127698 h 5480612"/>
                <a:gd name="connsiteX550" fmla="*/ 2753116 w 5399612"/>
                <a:gd name="connsiteY550" fmla="*/ 129885 h 5480612"/>
                <a:gd name="connsiteX551" fmla="*/ 2843984 w 5399612"/>
                <a:gd name="connsiteY551" fmla="*/ 128364 h 5480612"/>
                <a:gd name="connsiteX552" fmla="*/ 2928852 w 5399612"/>
                <a:gd name="connsiteY552" fmla="*/ 132928 h 5480612"/>
                <a:gd name="connsiteX553" fmla="*/ 3029626 w 5399612"/>
                <a:gd name="connsiteY553" fmla="*/ 155653 h 5480612"/>
                <a:gd name="connsiteX554" fmla="*/ 3051629 w 5399612"/>
                <a:gd name="connsiteY554" fmla="*/ 141961 h 5480612"/>
                <a:gd name="connsiteX555" fmla="*/ 3103159 w 5399612"/>
                <a:gd name="connsiteY555" fmla="*/ 141961 h 5480612"/>
                <a:gd name="connsiteX556" fmla="*/ 3145546 w 5399612"/>
                <a:gd name="connsiteY556" fmla="*/ 170011 h 5480612"/>
                <a:gd name="connsiteX557" fmla="*/ 3331188 w 5399612"/>
                <a:gd name="connsiteY557" fmla="*/ 204812 h 5480612"/>
                <a:gd name="connsiteX558" fmla="*/ 3385766 w 5399612"/>
                <a:gd name="connsiteY558" fmla="*/ 208616 h 5480612"/>
                <a:gd name="connsiteX559" fmla="*/ 3397863 w 5399612"/>
                <a:gd name="connsiteY559" fmla="*/ 220691 h 5480612"/>
                <a:gd name="connsiteX560" fmla="*/ 3424342 w 5399612"/>
                <a:gd name="connsiteY560" fmla="*/ 237331 h 5480612"/>
                <a:gd name="connsiteX561" fmla="*/ 3538738 w 5399612"/>
                <a:gd name="connsiteY561" fmla="*/ 275175 h 5480612"/>
                <a:gd name="connsiteX562" fmla="*/ 3597793 w 5399612"/>
                <a:gd name="connsiteY562" fmla="*/ 297140 h 5480612"/>
                <a:gd name="connsiteX563" fmla="*/ 3689423 w 5399612"/>
                <a:gd name="connsiteY563" fmla="*/ 296379 h 5480612"/>
                <a:gd name="connsiteX564" fmla="*/ 3766004 w 5399612"/>
                <a:gd name="connsiteY564" fmla="*/ 367502 h 5480612"/>
                <a:gd name="connsiteX565" fmla="*/ 3888686 w 5399612"/>
                <a:gd name="connsiteY565" fmla="*/ 434252 h 5480612"/>
                <a:gd name="connsiteX566" fmla="*/ 3968315 w 5399612"/>
                <a:gd name="connsiteY566" fmla="*/ 480273 h 5480612"/>
                <a:gd name="connsiteX567" fmla="*/ 4076710 w 5399612"/>
                <a:gd name="connsiteY567" fmla="*/ 549210 h 5480612"/>
                <a:gd name="connsiteX568" fmla="*/ 4125954 w 5399612"/>
                <a:gd name="connsiteY568" fmla="*/ 582490 h 5480612"/>
                <a:gd name="connsiteX569" fmla="*/ 4207012 w 5399612"/>
                <a:gd name="connsiteY569" fmla="*/ 639350 h 5480612"/>
                <a:gd name="connsiteX570" fmla="*/ 4271448 w 5399612"/>
                <a:gd name="connsiteY570" fmla="*/ 642298 h 5480612"/>
                <a:gd name="connsiteX571" fmla="*/ 4326789 w 5399612"/>
                <a:gd name="connsiteY571" fmla="*/ 718746 h 5480612"/>
                <a:gd name="connsiteX572" fmla="*/ 4430611 w 5399612"/>
                <a:gd name="connsiteY572" fmla="*/ 817920 h 5480612"/>
                <a:gd name="connsiteX573" fmla="*/ 4485189 w 5399612"/>
                <a:gd name="connsiteY573" fmla="*/ 880771 h 5480612"/>
                <a:gd name="connsiteX574" fmla="*/ 4560246 w 5399612"/>
                <a:gd name="connsiteY574" fmla="*/ 936776 h 5480612"/>
                <a:gd name="connsiteX575" fmla="*/ 4631493 w 5399612"/>
                <a:gd name="connsiteY575" fmla="*/ 1019310 h 5480612"/>
                <a:gd name="connsiteX576" fmla="*/ 4662545 w 5399612"/>
                <a:gd name="connsiteY576" fmla="*/ 1065521 h 5480612"/>
                <a:gd name="connsiteX577" fmla="*/ 4710360 w 5399612"/>
                <a:gd name="connsiteY577" fmla="*/ 1088246 h 5480612"/>
                <a:gd name="connsiteX578" fmla="*/ 4723219 w 5399612"/>
                <a:gd name="connsiteY578" fmla="*/ 1092810 h 5480612"/>
                <a:gd name="connsiteX579" fmla="*/ 4746651 w 5399612"/>
                <a:gd name="connsiteY579" fmla="*/ 1164790 h 5480612"/>
                <a:gd name="connsiteX580" fmla="*/ 4786780 w 5399612"/>
                <a:gd name="connsiteY580" fmla="*/ 1217086 h 5480612"/>
                <a:gd name="connsiteX581" fmla="*/ 4889840 w 5399612"/>
                <a:gd name="connsiteY581" fmla="*/ 1373026 h 5480612"/>
                <a:gd name="connsiteX582" fmla="*/ 4920987 w 5399612"/>
                <a:gd name="connsiteY582" fmla="*/ 1351061 h 5480612"/>
                <a:gd name="connsiteX583" fmla="*/ 4930035 w 5399612"/>
                <a:gd name="connsiteY583" fmla="*/ 1400220 h 5480612"/>
                <a:gd name="connsiteX584" fmla="*/ 4933846 w 5399612"/>
                <a:gd name="connsiteY584" fmla="*/ 1419142 h 5480612"/>
                <a:gd name="connsiteX585" fmla="*/ 4983852 w 5399612"/>
                <a:gd name="connsiteY585" fmla="*/ 1544083 h 5480612"/>
                <a:gd name="connsiteX586" fmla="*/ 5033096 w 5399612"/>
                <a:gd name="connsiteY586" fmla="*/ 1642496 h 5480612"/>
                <a:gd name="connsiteX587" fmla="*/ 5076245 w 5399612"/>
                <a:gd name="connsiteY587" fmla="*/ 1672068 h 5480612"/>
                <a:gd name="connsiteX588" fmla="*/ 5080016 w 5399612"/>
                <a:gd name="connsiteY588" fmla="*/ 1693272 h 5480612"/>
                <a:gd name="connsiteX589" fmla="*/ 5089922 w 5399612"/>
                <a:gd name="connsiteY589" fmla="*/ 1732637 h 5480612"/>
                <a:gd name="connsiteX590" fmla="*/ 5130880 w 5399612"/>
                <a:gd name="connsiteY590" fmla="*/ 1868133 h 5480612"/>
                <a:gd name="connsiteX591" fmla="*/ 5141547 w 5399612"/>
                <a:gd name="connsiteY591" fmla="*/ 1908259 h 5480612"/>
                <a:gd name="connsiteX592" fmla="*/ 5185077 w 5399612"/>
                <a:gd name="connsiteY592" fmla="*/ 1925564 h 5480612"/>
                <a:gd name="connsiteX593" fmla="*/ 5182696 w 5399612"/>
                <a:gd name="connsiteY593" fmla="*/ 1924994 h 5480612"/>
                <a:gd name="connsiteX594" fmla="*/ 5188125 w 5399612"/>
                <a:gd name="connsiteY594" fmla="*/ 1947434 h 5480612"/>
                <a:gd name="connsiteX595" fmla="*/ 5184220 w 5399612"/>
                <a:gd name="connsiteY595" fmla="*/ 2021695 h 5480612"/>
                <a:gd name="connsiteX596" fmla="*/ 5213366 w 5399612"/>
                <a:gd name="connsiteY596" fmla="*/ 2113547 h 5480612"/>
                <a:gd name="connsiteX597" fmla="*/ 5269468 w 5399612"/>
                <a:gd name="connsiteY597" fmla="*/ 2225557 h 5480612"/>
                <a:gd name="connsiteX598" fmla="*/ 5258229 w 5399612"/>
                <a:gd name="connsiteY598" fmla="*/ 2306189 h 5480612"/>
                <a:gd name="connsiteX599" fmla="*/ 5269392 w 5399612"/>
                <a:gd name="connsiteY599" fmla="*/ 2398041 h 5480612"/>
                <a:gd name="connsiteX600" fmla="*/ 5267201 w 5399612"/>
                <a:gd name="connsiteY600" fmla="*/ 2442826 h 5480612"/>
                <a:gd name="connsiteX601" fmla="*/ 5282841 w 5399612"/>
                <a:gd name="connsiteY601" fmla="*/ 2498831 h 5480612"/>
                <a:gd name="connsiteX602" fmla="*/ 5307511 w 5399612"/>
                <a:gd name="connsiteY602" fmla="*/ 2592870 h 5480612"/>
                <a:gd name="connsiteX603" fmla="*/ 5325418 w 5399612"/>
                <a:gd name="connsiteY603" fmla="*/ 2604090 h 5480612"/>
                <a:gd name="connsiteX604" fmla="*/ 5296272 w 5399612"/>
                <a:gd name="connsiteY604" fmla="*/ 2832579 h 5480612"/>
                <a:gd name="connsiteX605" fmla="*/ 5287318 w 5399612"/>
                <a:gd name="connsiteY605" fmla="*/ 2886397 h 5480612"/>
                <a:gd name="connsiteX606" fmla="*/ 5323228 w 5399612"/>
                <a:gd name="connsiteY606" fmla="*/ 2915493 h 5480612"/>
                <a:gd name="connsiteX607" fmla="*/ 5310559 w 5399612"/>
                <a:gd name="connsiteY607" fmla="*/ 2948108 h 5480612"/>
                <a:gd name="connsiteX608" fmla="*/ 5273888 w 5399612"/>
                <a:gd name="connsiteY608" fmla="*/ 3016283 h 5480612"/>
                <a:gd name="connsiteX609" fmla="*/ 5271697 w 5399612"/>
                <a:gd name="connsiteY609" fmla="*/ 3108135 h 5480612"/>
                <a:gd name="connsiteX610" fmla="*/ 5258839 w 5399612"/>
                <a:gd name="connsiteY610" fmla="*/ 3167278 h 5480612"/>
                <a:gd name="connsiteX611" fmla="*/ 5265411 w 5399612"/>
                <a:gd name="connsiteY611" fmla="*/ 3260081 h 5480612"/>
                <a:gd name="connsiteX612" fmla="*/ 5267030 w 5399612"/>
                <a:gd name="connsiteY612" fmla="*/ 3276531 h 5480612"/>
                <a:gd name="connsiteX613" fmla="*/ 5238264 w 5399612"/>
                <a:gd name="connsiteY613" fmla="*/ 3292980 h 5480612"/>
                <a:gd name="connsiteX614" fmla="*/ 5288385 w 5399612"/>
                <a:gd name="connsiteY614" fmla="*/ 3392724 h 5480612"/>
                <a:gd name="connsiteX615" fmla="*/ 5275240 w 5399612"/>
                <a:gd name="connsiteY615" fmla="*/ 3424768 h 5480612"/>
                <a:gd name="connsiteX616" fmla="*/ 5298253 w 5399612"/>
                <a:gd name="connsiteY616" fmla="*/ 3280334 h 5480612"/>
                <a:gd name="connsiteX617" fmla="*/ 5298253 w 5399612"/>
                <a:gd name="connsiteY617" fmla="*/ 3311522 h 5480612"/>
                <a:gd name="connsiteX618" fmla="*/ 5297967 w 5399612"/>
                <a:gd name="connsiteY618" fmla="*/ 3342330 h 5480612"/>
                <a:gd name="connsiteX619" fmla="*/ 5288347 w 5399612"/>
                <a:gd name="connsiteY619" fmla="*/ 3392915 h 5480612"/>
                <a:gd name="connsiteX620" fmla="*/ 5323723 w 5399612"/>
                <a:gd name="connsiteY620" fmla="*/ 3101289 h 5480612"/>
                <a:gd name="connsiteX621" fmla="*/ 5320437 w 5399612"/>
                <a:gd name="connsiteY621" fmla="*/ 3129244 h 5480612"/>
                <a:gd name="connsiteX622" fmla="*/ 5312217 w 5399612"/>
                <a:gd name="connsiteY622" fmla="*/ 3170321 h 5480612"/>
                <a:gd name="connsiteX623" fmla="*/ 5313683 w 5399612"/>
                <a:gd name="connsiteY623" fmla="*/ 3107090 h 5480612"/>
                <a:gd name="connsiteX624" fmla="*/ 5313683 w 5399612"/>
                <a:gd name="connsiteY624" fmla="*/ 3060022 h 5480612"/>
                <a:gd name="connsiteX625" fmla="*/ 5320427 w 5399612"/>
                <a:gd name="connsiteY625" fmla="*/ 3006299 h 5480612"/>
                <a:gd name="connsiteX626" fmla="*/ 5340620 w 5399612"/>
                <a:gd name="connsiteY626" fmla="*/ 2990610 h 5480612"/>
                <a:gd name="connsiteX627" fmla="*/ 5338572 w 5399612"/>
                <a:gd name="connsiteY627" fmla="*/ 3016093 h 5480612"/>
                <a:gd name="connsiteX628" fmla="*/ 5323808 w 5399612"/>
                <a:gd name="connsiteY628" fmla="*/ 3101479 h 5480612"/>
                <a:gd name="connsiteX629" fmla="*/ 5354050 w 5399612"/>
                <a:gd name="connsiteY629" fmla="*/ 2822500 h 5480612"/>
                <a:gd name="connsiteX630" fmla="*/ 5347336 w 5399612"/>
                <a:gd name="connsiteY630" fmla="*/ 2674643 h 5480612"/>
                <a:gd name="connsiteX631" fmla="*/ 5360861 w 5399612"/>
                <a:gd name="connsiteY631" fmla="*/ 2706021 h 5480612"/>
                <a:gd name="connsiteX632" fmla="*/ 5354193 w 5399612"/>
                <a:gd name="connsiteY632" fmla="*/ 2822595 h 54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</a:cxnLst>
              <a:rect l="l" t="t" r="r" b="b"/>
              <a:pathLst>
                <a:path w="5399612" h="5480612">
                  <a:moveTo>
                    <a:pt x="5374625" y="2593831"/>
                  </a:moveTo>
                  <a:cubicBezTo>
                    <a:pt x="5368719" y="2582610"/>
                    <a:pt x="5390817" y="2547762"/>
                    <a:pt x="5399294" y="2540069"/>
                  </a:cubicBezTo>
                  <a:cubicBezTo>
                    <a:pt x="5400561" y="2503519"/>
                    <a:pt x="5399389" y="2366102"/>
                    <a:pt x="5370147" y="2282418"/>
                  </a:cubicBezTo>
                  <a:cubicBezTo>
                    <a:pt x="5364299" y="2260548"/>
                    <a:pt x="5322837" y="2249423"/>
                    <a:pt x="5336496" y="2217475"/>
                  </a:cubicBezTo>
                  <a:cubicBezTo>
                    <a:pt x="5354432" y="2127905"/>
                    <a:pt x="5332019" y="2133610"/>
                    <a:pt x="5332019" y="2071900"/>
                  </a:cubicBezTo>
                  <a:cubicBezTo>
                    <a:pt x="5302739" y="2026069"/>
                    <a:pt x="5274678" y="1960650"/>
                    <a:pt x="5251276" y="1912823"/>
                  </a:cubicBezTo>
                  <a:cubicBezTo>
                    <a:pt x="5257124" y="1904836"/>
                    <a:pt x="5254085" y="1863283"/>
                    <a:pt x="5257962" y="1853300"/>
                  </a:cubicBezTo>
                  <a:cubicBezTo>
                    <a:pt x="5226739" y="1777612"/>
                    <a:pt x="5218110" y="1709816"/>
                    <a:pt x="5157188" y="1663320"/>
                  </a:cubicBezTo>
                  <a:cubicBezTo>
                    <a:pt x="5137662" y="1639453"/>
                    <a:pt x="5129251" y="1596380"/>
                    <a:pt x="5138995" y="1572514"/>
                  </a:cubicBezTo>
                  <a:cubicBezTo>
                    <a:pt x="5094104" y="1502816"/>
                    <a:pt x="5100742" y="1433500"/>
                    <a:pt x="5034410" y="1375688"/>
                  </a:cubicBezTo>
                  <a:cubicBezTo>
                    <a:pt x="4985147" y="1362851"/>
                    <a:pt x="4991548" y="1317401"/>
                    <a:pt x="4993501" y="1279557"/>
                  </a:cubicBezTo>
                  <a:cubicBezTo>
                    <a:pt x="4942780" y="1217847"/>
                    <a:pt x="4910119" y="1121811"/>
                    <a:pt x="4841929" y="1085774"/>
                  </a:cubicBezTo>
                  <a:cubicBezTo>
                    <a:pt x="4763119" y="1044222"/>
                    <a:pt x="4809354" y="1010847"/>
                    <a:pt x="4747965" y="953321"/>
                  </a:cubicBezTo>
                  <a:cubicBezTo>
                    <a:pt x="4710913" y="891515"/>
                    <a:pt x="4669908" y="844353"/>
                    <a:pt x="4589593" y="819346"/>
                  </a:cubicBezTo>
                  <a:cubicBezTo>
                    <a:pt x="4586307" y="799949"/>
                    <a:pt x="4591431" y="780742"/>
                    <a:pt x="4580497" y="763341"/>
                  </a:cubicBezTo>
                  <a:cubicBezTo>
                    <a:pt x="4526680" y="707336"/>
                    <a:pt x="4458214" y="657321"/>
                    <a:pt x="4413018" y="614248"/>
                  </a:cubicBezTo>
                  <a:cubicBezTo>
                    <a:pt x="4388882" y="599129"/>
                    <a:pt x="4369584" y="621189"/>
                    <a:pt x="4346153" y="603218"/>
                  </a:cubicBezTo>
                  <a:cubicBezTo>
                    <a:pt x="4341743" y="592569"/>
                    <a:pt x="4344867" y="581919"/>
                    <a:pt x="4333828" y="568797"/>
                  </a:cubicBezTo>
                  <a:cubicBezTo>
                    <a:pt x="4275477" y="518583"/>
                    <a:pt x="4197658" y="453545"/>
                    <a:pt x="4156129" y="429488"/>
                  </a:cubicBezTo>
                  <a:cubicBezTo>
                    <a:pt x="4122696" y="399156"/>
                    <a:pt x="4097836" y="432084"/>
                    <a:pt x="4086406" y="409806"/>
                  </a:cubicBezTo>
                  <a:cubicBezTo>
                    <a:pt x="4021922" y="336334"/>
                    <a:pt x="3906003" y="287146"/>
                    <a:pt x="3827898" y="249302"/>
                  </a:cubicBezTo>
                  <a:cubicBezTo>
                    <a:pt x="3778272" y="228992"/>
                    <a:pt x="3783130" y="246260"/>
                    <a:pt x="3753603" y="236409"/>
                  </a:cubicBezTo>
                  <a:cubicBezTo>
                    <a:pt x="3699024" y="166617"/>
                    <a:pt x="3628349" y="159485"/>
                    <a:pt x="3544434" y="145565"/>
                  </a:cubicBezTo>
                  <a:cubicBezTo>
                    <a:pt x="3509305" y="123600"/>
                    <a:pt x="3491951" y="162585"/>
                    <a:pt x="3458804" y="132700"/>
                  </a:cubicBezTo>
                  <a:cubicBezTo>
                    <a:pt x="3412531" y="91053"/>
                    <a:pt x="3298117" y="52448"/>
                    <a:pt x="3232204" y="44147"/>
                  </a:cubicBezTo>
                  <a:cubicBezTo>
                    <a:pt x="3179531" y="32166"/>
                    <a:pt x="3172035" y="58163"/>
                    <a:pt x="3131430" y="56984"/>
                  </a:cubicBezTo>
                  <a:cubicBezTo>
                    <a:pt x="3090758" y="55814"/>
                    <a:pt x="3073803" y="-12162"/>
                    <a:pt x="2884351" y="7026"/>
                  </a:cubicBezTo>
                  <a:cubicBezTo>
                    <a:pt x="2858967" y="19007"/>
                    <a:pt x="2831421" y="22620"/>
                    <a:pt x="2800245" y="20652"/>
                  </a:cubicBezTo>
                  <a:lnTo>
                    <a:pt x="2748143" y="3128"/>
                  </a:lnTo>
                  <a:cubicBezTo>
                    <a:pt x="2670115" y="-2958"/>
                    <a:pt x="2561720" y="-2996"/>
                    <a:pt x="2495045" y="29561"/>
                  </a:cubicBezTo>
                  <a:cubicBezTo>
                    <a:pt x="2483615" y="35143"/>
                    <a:pt x="2458050" y="13929"/>
                    <a:pt x="2428351" y="12921"/>
                  </a:cubicBezTo>
                  <a:cubicBezTo>
                    <a:pt x="2365267" y="10734"/>
                    <a:pt x="2277190" y="21603"/>
                    <a:pt x="2210867" y="31083"/>
                  </a:cubicBezTo>
                  <a:lnTo>
                    <a:pt x="2160861" y="68926"/>
                  </a:lnTo>
                  <a:cubicBezTo>
                    <a:pt x="2097967" y="75734"/>
                    <a:pt x="2118789" y="49814"/>
                    <a:pt x="2093424" y="53789"/>
                  </a:cubicBezTo>
                  <a:cubicBezTo>
                    <a:pt x="2007032" y="73471"/>
                    <a:pt x="1881854" y="103775"/>
                    <a:pt x="1838820" y="158249"/>
                  </a:cubicBezTo>
                  <a:cubicBezTo>
                    <a:pt x="1827448" y="172635"/>
                    <a:pt x="1814846" y="136475"/>
                    <a:pt x="1785004" y="142370"/>
                  </a:cubicBezTo>
                  <a:cubicBezTo>
                    <a:pt x="1731417" y="152905"/>
                    <a:pt x="1650511" y="198727"/>
                    <a:pt x="1601629" y="225626"/>
                  </a:cubicBezTo>
                  <a:cubicBezTo>
                    <a:pt x="1586008" y="271429"/>
                    <a:pt x="1574387" y="278617"/>
                    <a:pt x="1481900" y="277105"/>
                  </a:cubicBezTo>
                  <a:cubicBezTo>
                    <a:pt x="1468279" y="276858"/>
                    <a:pt x="1285113" y="349018"/>
                    <a:pt x="1254633" y="452727"/>
                  </a:cubicBezTo>
                  <a:cubicBezTo>
                    <a:pt x="1236726" y="451054"/>
                    <a:pt x="1211199" y="447830"/>
                    <a:pt x="1194054" y="452727"/>
                  </a:cubicBezTo>
                  <a:cubicBezTo>
                    <a:pt x="1130427" y="491332"/>
                    <a:pt x="1074325" y="544551"/>
                    <a:pt x="1021366" y="585970"/>
                  </a:cubicBezTo>
                  <a:cubicBezTo>
                    <a:pt x="1013555" y="611852"/>
                    <a:pt x="1018889" y="615541"/>
                    <a:pt x="999458" y="637430"/>
                  </a:cubicBezTo>
                  <a:cubicBezTo>
                    <a:pt x="936879" y="612137"/>
                    <a:pt x="819055" y="757712"/>
                    <a:pt x="800862" y="788805"/>
                  </a:cubicBezTo>
                  <a:cubicBezTo>
                    <a:pt x="786193" y="813527"/>
                    <a:pt x="782955" y="842623"/>
                    <a:pt x="773049" y="862971"/>
                  </a:cubicBezTo>
                  <a:cubicBezTo>
                    <a:pt x="691801" y="857646"/>
                    <a:pt x="686276" y="905854"/>
                    <a:pt x="655415" y="940180"/>
                  </a:cubicBezTo>
                  <a:cubicBezTo>
                    <a:pt x="615791" y="984204"/>
                    <a:pt x="584835" y="1024330"/>
                    <a:pt x="550831" y="1068069"/>
                  </a:cubicBezTo>
                  <a:cubicBezTo>
                    <a:pt x="560546" y="1133773"/>
                    <a:pt x="540544" y="1123314"/>
                    <a:pt x="492919" y="1140619"/>
                  </a:cubicBezTo>
                  <a:cubicBezTo>
                    <a:pt x="459772" y="1216307"/>
                    <a:pt x="343376" y="1298175"/>
                    <a:pt x="377857" y="1401627"/>
                  </a:cubicBezTo>
                  <a:cubicBezTo>
                    <a:pt x="356426" y="1427490"/>
                    <a:pt x="326993" y="1414273"/>
                    <a:pt x="305562" y="1440232"/>
                  </a:cubicBezTo>
                  <a:cubicBezTo>
                    <a:pt x="268510" y="1525903"/>
                    <a:pt x="183833" y="1612430"/>
                    <a:pt x="220980" y="1716073"/>
                  </a:cubicBezTo>
                  <a:cubicBezTo>
                    <a:pt x="217075" y="1737942"/>
                    <a:pt x="201644" y="1763330"/>
                    <a:pt x="164306" y="1752966"/>
                  </a:cubicBezTo>
                  <a:cubicBezTo>
                    <a:pt x="160115" y="1751825"/>
                    <a:pt x="110109" y="1895023"/>
                    <a:pt x="86392" y="1962723"/>
                  </a:cubicBezTo>
                  <a:cubicBezTo>
                    <a:pt x="68866" y="2012548"/>
                    <a:pt x="152781" y="2108393"/>
                    <a:pt x="51721" y="2118282"/>
                  </a:cubicBezTo>
                  <a:cubicBezTo>
                    <a:pt x="31718" y="2142624"/>
                    <a:pt x="23527" y="2298849"/>
                    <a:pt x="8382" y="2359228"/>
                  </a:cubicBezTo>
                  <a:cubicBezTo>
                    <a:pt x="4382" y="2395074"/>
                    <a:pt x="67247" y="2438433"/>
                    <a:pt x="2381" y="2503281"/>
                  </a:cubicBezTo>
                  <a:cubicBezTo>
                    <a:pt x="-3334" y="2622327"/>
                    <a:pt x="2477" y="2741183"/>
                    <a:pt x="32004" y="2813543"/>
                  </a:cubicBezTo>
                  <a:cubicBezTo>
                    <a:pt x="18383" y="2831514"/>
                    <a:pt x="5906" y="2847013"/>
                    <a:pt x="0" y="2866886"/>
                  </a:cubicBezTo>
                  <a:cubicBezTo>
                    <a:pt x="25337" y="2948659"/>
                    <a:pt x="-22193" y="3025297"/>
                    <a:pt x="71438" y="3102506"/>
                  </a:cubicBezTo>
                  <a:cubicBezTo>
                    <a:pt x="73343" y="3120382"/>
                    <a:pt x="48959" y="3118861"/>
                    <a:pt x="35338" y="3128750"/>
                  </a:cubicBezTo>
                  <a:cubicBezTo>
                    <a:pt x="43625" y="3216513"/>
                    <a:pt x="35338" y="3347920"/>
                    <a:pt x="96965" y="3363514"/>
                  </a:cubicBezTo>
                  <a:cubicBezTo>
                    <a:pt x="98584" y="3382246"/>
                    <a:pt x="86678" y="3379774"/>
                    <a:pt x="87916" y="3401263"/>
                  </a:cubicBezTo>
                  <a:cubicBezTo>
                    <a:pt x="118301" y="3514509"/>
                    <a:pt x="104394" y="3667216"/>
                    <a:pt x="217742" y="3710764"/>
                  </a:cubicBezTo>
                  <a:cubicBezTo>
                    <a:pt x="223647" y="3732729"/>
                    <a:pt x="195358" y="3729687"/>
                    <a:pt x="191453" y="3747657"/>
                  </a:cubicBezTo>
                  <a:cubicBezTo>
                    <a:pt x="207074" y="3797482"/>
                    <a:pt x="192310" y="3825627"/>
                    <a:pt x="238316" y="3871648"/>
                  </a:cubicBezTo>
                  <a:cubicBezTo>
                    <a:pt x="267938" y="3914341"/>
                    <a:pt x="307658" y="3952470"/>
                    <a:pt x="305753" y="4006289"/>
                  </a:cubicBezTo>
                  <a:cubicBezTo>
                    <a:pt x="279464" y="4027587"/>
                    <a:pt x="315659" y="4033388"/>
                    <a:pt x="312801" y="4066762"/>
                  </a:cubicBezTo>
                  <a:cubicBezTo>
                    <a:pt x="349282" y="4122007"/>
                    <a:pt x="385001" y="4238486"/>
                    <a:pt x="463582" y="4223843"/>
                  </a:cubicBezTo>
                  <a:cubicBezTo>
                    <a:pt x="466916" y="4270625"/>
                    <a:pt x="445389" y="4266156"/>
                    <a:pt x="455390" y="4296868"/>
                  </a:cubicBezTo>
                  <a:cubicBezTo>
                    <a:pt x="466153" y="4329672"/>
                    <a:pt x="521208" y="4388815"/>
                    <a:pt x="564737" y="4447102"/>
                  </a:cubicBezTo>
                  <a:cubicBezTo>
                    <a:pt x="581311" y="4462411"/>
                    <a:pt x="623888" y="4467736"/>
                    <a:pt x="632174" y="4479907"/>
                  </a:cubicBezTo>
                  <a:cubicBezTo>
                    <a:pt x="638747" y="4565293"/>
                    <a:pt x="722186" y="4618445"/>
                    <a:pt x="761238" y="4666273"/>
                  </a:cubicBezTo>
                  <a:cubicBezTo>
                    <a:pt x="788575" y="4695940"/>
                    <a:pt x="809244" y="4742056"/>
                    <a:pt x="854107" y="4736065"/>
                  </a:cubicBezTo>
                  <a:cubicBezTo>
                    <a:pt x="885349" y="4744053"/>
                    <a:pt x="883063" y="4741961"/>
                    <a:pt x="886968" y="4773814"/>
                  </a:cubicBezTo>
                  <a:cubicBezTo>
                    <a:pt x="950309" y="4831816"/>
                    <a:pt x="994315" y="4913684"/>
                    <a:pt x="1067848" y="4939642"/>
                  </a:cubicBezTo>
                  <a:cubicBezTo>
                    <a:pt x="1081564" y="4944492"/>
                    <a:pt x="1141857" y="4945442"/>
                    <a:pt x="1164050" y="4954476"/>
                  </a:cubicBezTo>
                  <a:cubicBezTo>
                    <a:pt x="1180529" y="4961892"/>
                    <a:pt x="1162050" y="4998214"/>
                    <a:pt x="1185482" y="5020179"/>
                  </a:cubicBezTo>
                  <a:cubicBezTo>
                    <a:pt x="1253776" y="5056026"/>
                    <a:pt x="1318736" y="5117166"/>
                    <a:pt x="1390936" y="5149114"/>
                  </a:cubicBezTo>
                  <a:cubicBezTo>
                    <a:pt x="1461230" y="5137133"/>
                    <a:pt x="1479709" y="5135992"/>
                    <a:pt x="1507236" y="5200555"/>
                  </a:cubicBezTo>
                  <a:cubicBezTo>
                    <a:pt x="1591151" y="5228415"/>
                    <a:pt x="1667923" y="5319887"/>
                    <a:pt x="1782985" y="5277194"/>
                  </a:cubicBezTo>
                  <a:cubicBezTo>
                    <a:pt x="1794796" y="5272820"/>
                    <a:pt x="1792034" y="5311614"/>
                    <a:pt x="1797844" y="5314087"/>
                  </a:cubicBezTo>
                  <a:cubicBezTo>
                    <a:pt x="1875949" y="5347462"/>
                    <a:pt x="1948529" y="5378364"/>
                    <a:pt x="2034350" y="5398332"/>
                  </a:cubicBezTo>
                  <a:cubicBezTo>
                    <a:pt x="2105216" y="5421247"/>
                    <a:pt x="2190750" y="5439123"/>
                    <a:pt x="2404586" y="5462989"/>
                  </a:cubicBezTo>
                  <a:cubicBezTo>
                    <a:pt x="2660714" y="5491135"/>
                    <a:pt x="2922842" y="5480010"/>
                    <a:pt x="3009519" y="5467744"/>
                  </a:cubicBezTo>
                  <a:cubicBezTo>
                    <a:pt x="3108960" y="5463750"/>
                    <a:pt x="3495199" y="5375417"/>
                    <a:pt x="3502914" y="5355734"/>
                  </a:cubicBezTo>
                  <a:cubicBezTo>
                    <a:pt x="3534347" y="5275482"/>
                    <a:pt x="3536537" y="5328825"/>
                    <a:pt x="3576923" y="5331107"/>
                  </a:cubicBezTo>
                  <a:cubicBezTo>
                    <a:pt x="3594164" y="5332057"/>
                    <a:pt x="3745135" y="5277384"/>
                    <a:pt x="3861721" y="5198938"/>
                  </a:cubicBezTo>
                  <a:cubicBezTo>
                    <a:pt x="3876008" y="5184676"/>
                    <a:pt x="3878580" y="5160715"/>
                    <a:pt x="3886391" y="5145121"/>
                  </a:cubicBezTo>
                  <a:cubicBezTo>
                    <a:pt x="3894201" y="5137133"/>
                    <a:pt x="3913346" y="5151111"/>
                    <a:pt x="3919252" y="5163092"/>
                  </a:cubicBezTo>
                  <a:cubicBezTo>
                    <a:pt x="3948589" y="5202362"/>
                    <a:pt x="4003167" y="5145025"/>
                    <a:pt x="4038124" y="5126865"/>
                  </a:cubicBezTo>
                  <a:cubicBezTo>
                    <a:pt x="4079177" y="5093965"/>
                    <a:pt x="4148042" y="5081889"/>
                    <a:pt x="4157758" y="5024078"/>
                  </a:cubicBezTo>
                  <a:cubicBezTo>
                    <a:pt x="4171188" y="4986044"/>
                    <a:pt x="4215099" y="5020179"/>
                    <a:pt x="4238530" y="5006202"/>
                  </a:cubicBezTo>
                  <a:cubicBezTo>
                    <a:pt x="4301014" y="4965791"/>
                    <a:pt x="4372642" y="4920245"/>
                    <a:pt x="4423506" y="4850262"/>
                  </a:cubicBezTo>
                  <a:cubicBezTo>
                    <a:pt x="4437888" y="4830485"/>
                    <a:pt x="4428458" y="4835429"/>
                    <a:pt x="4435031" y="4815747"/>
                  </a:cubicBezTo>
                  <a:cubicBezTo>
                    <a:pt x="4445223" y="4785224"/>
                    <a:pt x="4501896" y="4785985"/>
                    <a:pt x="4515612" y="4782087"/>
                  </a:cubicBezTo>
                  <a:cubicBezTo>
                    <a:pt x="4556570" y="4764115"/>
                    <a:pt x="4580192" y="4712294"/>
                    <a:pt x="4613339" y="4688428"/>
                  </a:cubicBezTo>
                  <a:cubicBezTo>
                    <a:pt x="4652391" y="4660473"/>
                    <a:pt x="4634580" y="4634039"/>
                    <a:pt x="4658011" y="4596195"/>
                  </a:cubicBezTo>
                  <a:cubicBezTo>
                    <a:pt x="4675537" y="4576228"/>
                    <a:pt x="4703826" y="4590205"/>
                    <a:pt x="4725257" y="4578224"/>
                  </a:cubicBezTo>
                  <a:cubicBezTo>
                    <a:pt x="4767167" y="4523455"/>
                    <a:pt x="4836700" y="4444250"/>
                    <a:pt x="4871085" y="4329577"/>
                  </a:cubicBezTo>
                  <a:cubicBezTo>
                    <a:pt x="4884706" y="4311606"/>
                    <a:pt x="4900232" y="4319784"/>
                    <a:pt x="4924901" y="4316170"/>
                  </a:cubicBezTo>
                  <a:cubicBezTo>
                    <a:pt x="4964335" y="4252463"/>
                    <a:pt x="5035010" y="4175350"/>
                    <a:pt x="5026057" y="4094908"/>
                  </a:cubicBezTo>
                  <a:cubicBezTo>
                    <a:pt x="5032629" y="4077602"/>
                    <a:pt x="5091017" y="4080930"/>
                    <a:pt x="5106543" y="4011423"/>
                  </a:cubicBezTo>
                  <a:cubicBezTo>
                    <a:pt x="5136166" y="3881347"/>
                    <a:pt x="5205222" y="3881442"/>
                    <a:pt x="5171599" y="3794059"/>
                  </a:cubicBezTo>
                  <a:cubicBezTo>
                    <a:pt x="5187220" y="3780081"/>
                    <a:pt x="5198841" y="3791587"/>
                    <a:pt x="5216462" y="3771619"/>
                  </a:cubicBezTo>
                  <a:cubicBezTo>
                    <a:pt x="5236083" y="3722175"/>
                    <a:pt x="5256371" y="3676439"/>
                    <a:pt x="5267706" y="3616060"/>
                  </a:cubicBezTo>
                  <a:cubicBezTo>
                    <a:pt x="5273326" y="3586393"/>
                    <a:pt x="5275136" y="3550356"/>
                    <a:pt x="5277136" y="3513844"/>
                  </a:cubicBezTo>
                  <a:cubicBezTo>
                    <a:pt x="5325904" y="3487885"/>
                    <a:pt x="5319713" y="3464495"/>
                    <a:pt x="5333238" y="3426461"/>
                  </a:cubicBezTo>
                  <a:cubicBezTo>
                    <a:pt x="5369148" y="3361423"/>
                    <a:pt x="5348097" y="3282692"/>
                    <a:pt x="5342192" y="3238193"/>
                  </a:cubicBezTo>
                  <a:cubicBezTo>
                    <a:pt x="5366862" y="3182187"/>
                    <a:pt x="5385530" y="3133884"/>
                    <a:pt x="5389436" y="3101936"/>
                  </a:cubicBezTo>
                  <a:cubicBezTo>
                    <a:pt x="5381625" y="3036137"/>
                    <a:pt x="5417344" y="2999339"/>
                    <a:pt x="5364671" y="2946852"/>
                  </a:cubicBezTo>
                  <a:cubicBezTo>
                    <a:pt x="5350860" y="2918802"/>
                    <a:pt x="5377910" y="2894841"/>
                    <a:pt x="5391626" y="2872971"/>
                  </a:cubicBezTo>
                  <a:cubicBezTo>
                    <a:pt x="5391626" y="2783306"/>
                    <a:pt x="5408486" y="2638872"/>
                    <a:pt x="5375911" y="2592946"/>
                  </a:cubicBezTo>
                  <a:close/>
                  <a:moveTo>
                    <a:pt x="5325285" y="2378748"/>
                  </a:moveTo>
                  <a:cubicBezTo>
                    <a:pt x="5334924" y="2406846"/>
                    <a:pt x="5343211" y="2419083"/>
                    <a:pt x="5345459" y="2441485"/>
                  </a:cubicBezTo>
                  <a:cubicBezTo>
                    <a:pt x="5345459" y="2441485"/>
                    <a:pt x="5342372" y="2479025"/>
                    <a:pt x="5335648" y="2496949"/>
                  </a:cubicBezTo>
                  <a:cubicBezTo>
                    <a:pt x="5327513" y="2518599"/>
                    <a:pt x="5313455" y="2381192"/>
                    <a:pt x="5305092" y="2336179"/>
                  </a:cubicBezTo>
                  <a:lnTo>
                    <a:pt x="5320789" y="2329466"/>
                  </a:lnTo>
                  <a:cubicBezTo>
                    <a:pt x="5333200" y="2337833"/>
                    <a:pt x="5325266" y="2378720"/>
                    <a:pt x="5325266" y="2378720"/>
                  </a:cubicBezTo>
                  <a:close/>
                  <a:moveTo>
                    <a:pt x="5247370" y="1988691"/>
                  </a:moveTo>
                  <a:cubicBezTo>
                    <a:pt x="5247370" y="1988691"/>
                    <a:pt x="5253466" y="2024120"/>
                    <a:pt x="5260991" y="2050781"/>
                  </a:cubicBezTo>
                  <a:cubicBezTo>
                    <a:pt x="5271688" y="2088625"/>
                    <a:pt x="5274821" y="2111084"/>
                    <a:pt x="5289033" y="2144630"/>
                  </a:cubicBezTo>
                  <a:cubicBezTo>
                    <a:pt x="5289033" y="2144630"/>
                    <a:pt x="5277317" y="2146836"/>
                    <a:pt x="5274631" y="2130253"/>
                  </a:cubicBezTo>
                  <a:cubicBezTo>
                    <a:pt x="5274631" y="2130253"/>
                    <a:pt x="5261105" y="2090032"/>
                    <a:pt x="5261753" y="2091649"/>
                  </a:cubicBezTo>
                  <a:cubicBezTo>
                    <a:pt x="5240989" y="2053006"/>
                    <a:pt x="5223101" y="2012158"/>
                    <a:pt x="5223101" y="1981122"/>
                  </a:cubicBezTo>
                  <a:cubicBezTo>
                    <a:pt x="5223101" y="1951674"/>
                    <a:pt x="5247361" y="1988691"/>
                    <a:pt x="5247361" y="1988691"/>
                  </a:cubicBezTo>
                  <a:close/>
                  <a:moveTo>
                    <a:pt x="5148091" y="1735860"/>
                  </a:moveTo>
                  <a:cubicBezTo>
                    <a:pt x="5162474" y="1779000"/>
                    <a:pt x="5169446" y="1802733"/>
                    <a:pt x="5185220" y="1842593"/>
                  </a:cubicBezTo>
                  <a:cubicBezTo>
                    <a:pt x="5185220" y="1842593"/>
                    <a:pt x="5198174" y="1868333"/>
                    <a:pt x="5194364" y="1869093"/>
                  </a:cubicBezTo>
                  <a:cubicBezTo>
                    <a:pt x="5190649" y="1869854"/>
                    <a:pt x="5184553" y="1866811"/>
                    <a:pt x="5184553" y="1866811"/>
                  </a:cubicBezTo>
                  <a:cubicBezTo>
                    <a:pt x="5145977" y="1804150"/>
                    <a:pt x="5114068" y="1682869"/>
                    <a:pt x="5122450" y="1679085"/>
                  </a:cubicBezTo>
                  <a:cubicBezTo>
                    <a:pt x="5130832" y="1675282"/>
                    <a:pt x="5148263" y="1735851"/>
                    <a:pt x="5148263" y="1735851"/>
                  </a:cubicBezTo>
                  <a:close/>
                  <a:moveTo>
                    <a:pt x="5004093" y="1438339"/>
                  </a:moveTo>
                  <a:lnTo>
                    <a:pt x="5025314" y="1476202"/>
                  </a:lnTo>
                  <a:cubicBezTo>
                    <a:pt x="5054365" y="1520683"/>
                    <a:pt x="5043535" y="1498072"/>
                    <a:pt x="5061699" y="1544331"/>
                  </a:cubicBezTo>
                  <a:lnTo>
                    <a:pt x="5068510" y="1564774"/>
                  </a:lnTo>
                  <a:cubicBezTo>
                    <a:pt x="5068510" y="1564774"/>
                    <a:pt x="5064443" y="1565135"/>
                    <a:pt x="5050317" y="1540546"/>
                  </a:cubicBezTo>
                  <a:cubicBezTo>
                    <a:pt x="5033391" y="1511070"/>
                    <a:pt x="5013474" y="1484636"/>
                    <a:pt x="4998025" y="1453448"/>
                  </a:cubicBezTo>
                  <a:cubicBezTo>
                    <a:pt x="4998025" y="1453448"/>
                    <a:pt x="4983642" y="1426920"/>
                    <a:pt x="4988185" y="1424638"/>
                  </a:cubicBezTo>
                  <a:cubicBezTo>
                    <a:pt x="4992739" y="1422356"/>
                    <a:pt x="5004093" y="1438235"/>
                    <a:pt x="5004093" y="1438235"/>
                  </a:cubicBezTo>
                  <a:close/>
                  <a:moveTo>
                    <a:pt x="4787370" y="1112835"/>
                  </a:moveTo>
                  <a:cubicBezTo>
                    <a:pt x="4804086" y="1119872"/>
                    <a:pt x="4815431" y="1146781"/>
                    <a:pt x="4826013" y="1161281"/>
                  </a:cubicBezTo>
                  <a:cubicBezTo>
                    <a:pt x="4838015" y="1177674"/>
                    <a:pt x="4865351" y="1227137"/>
                    <a:pt x="4865351" y="1227137"/>
                  </a:cubicBezTo>
                  <a:cubicBezTo>
                    <a:pt x="4895355" y="1252715"/>
                    <a:pt x="4895640" y="1265741"/>
                    <a:pt x="4897927" y="1268023"/>
                  </a:cubicBezTo>
                  <a:lnTo>
                    <a:pt x="4893355" y="1271798"/>
                  </a:lnTo>
                  <a:cubicBezTo>
                    <a:pt x="4868304" y="1252876"/>
                    <a:pt x="4883639" y="1261757"/>
                    <a:pt x="4859255" y="1234715"/>
                  </a:cubicBezTo>
                  <a:lnTo>
                    <a:pt x="4842586" y="1211229"/>
                  </a:lnTo>
                  <a:cubicBezTo>
                    <a:pt x="4819631" y="1184567"/>
                    <a:pt x="4787627" y="1159750"/>
                    <a:pt x="4784484" y="1120708"/>
                  </a:cubicBezTo>
                  <a:lnTo>
                    <a:pt x="4787246" y="1112816"/>
                  </a:lnTo>
                  <a:close/>
                  <a:moveTo>
                    <a:pt x="4628236" y="912967"/>
                  </a:moveTo>
                  <a:cubicBezTo>
                    <a:pt x="4640361" y="933410"/>
                    <a:pt x="4667479" y="946132"/>
                    <a:pt x="4699464" y="984138"/>
                  </a:cubicBezTo>
                  <a:cubicBezTo>
                    <a:pt x="4699464" y="984138"/>
                    <a:pt x="4712418" y="1011066"/>
                    <a:pt x="4698702" y="997763"/>
                  </a:cubicBezTo>
                  <a:cubicBezTo>
                    <a:pt x="4667460" y="967469"/>
                    <a:pt x="4618387" y="915258"/>
                    <a:pt x="4583525" y="884974"/>
                  </a:cubicBezTo>
                  <a:cubicBezTo>
                    <a:pt x="4573429" y="876131"/>
                    <a:pt x="4578287" y="866052"/>
                    <a:pt x="4584288" y="866812"/>
                  </a:cubicBezTo>
                  <a:cubicBezTo>
                    <a:pt x="4590383" y="867573"/>
                    <a:pt x="4628293" y="912976"/>
                    <a:pt x="4628293" y="912976"/>
                  </a:cubicBezTo>
                  <a:close/>
                  <a:moveTo>
                    <a:pt x="4332694" y="636678"/>
                  </a:moveTo>
                  <a:lnTo>
                    <a:pt x="4391044" y="698008"/>
                  </a:lnTo>
                  <a:cubicBezTo>
                    <a:pt x="4447432" y="737126"/>
                    <a:pt x="4503125" y="794234"/>
                    <a:pt x="4485761" y="781265"/>
                  </a:cubicBezTo>
                  <a:cubicBezTo>
                    <a:pt x="4449394" y="754089"/>
                    <a:pt x="4411904" y="732676"/>
                    <a:pt x="4384796" y="699834"/>
                  </a:cubicBezTo>
                  <a:cubicBezTo>
                    <a:pt x="4373937" y="690801"/>
                    <a:pt x="4362107" y="685999"/>
                    <a:pt x="4350887" y="676044"/>
                  </a:cubicBezTo>
                  <a:cubicBezTo>
                    <a:pt x="4350887" y="676044"/>
                    <a:pt x="4332694" y="661667"/>
                    <a:pt x="4325874" y="649553"/>
                  </a:cubicBezTo>
                  <a:cubicBezTo>
                    <a:pt x="4319111" y="637430"/>
                    <a:pt x="4332732" y="636678"/>
                    <a:pt x="4332732" y="636678"/>
                  </a:cubicBezTo>
                  <a:close/>
                  <a:moveTo>
                    <a:pt x="4074281" y="473922"/>
                  </a:moveTo>
                  <a:cubicBezTo>
                    <a:pt x="4075043" y="458023"/>
                    <a:pt x="4127316" y="513287"/>
                    <a:pt x="4164454" y="523889"/>
                  </a:cubicBezTo>
                  <a:cubicBezTo>
                    <a:pt x="4174522" y="526760"/>
                    <a:pt x="4214460" y="558709"/>
                    <a:pt x="4214460" y="558709"/>
                  </a:cubicBezTo>
                  <a:cubicBezTo>
                    <a:pt x="4250274" y="578505"/>
                    <a:pt x="4235682" y="564005"/>
                    <a:pt x="4258418" y="592778"/>
                  </a:cubicBezTo>
                  <a:cubicBezTo>
                    <a:pt x="4258418" y="592778"/>
                    <a:pt x="4242607" y="593206"/>
                    <a:pt x="4217461" y="579143"/>
                  </a:cubicBezTo>
                  <a:cubicBezTo>
                    <a:pt x="4180218" y="558319"/>
                    <a:pt x="4160596" y="539017"/>
                    <a:pt x="4117162" y="513344"/>
                  </a:cubicBezTo>
                  <a:cubicBezTo>
                    <a:pt x="4117162" y="513344"/>
                    <a:pt x="4073347" y="489763"/>
                    <a:pt x="4074109" y="473884"/>
                  </a:cubicBezTo>
                  <a:close/>
                  <a:moveTo>
                    <a:pt x="3749936" y="290731"/>
                  </a:moveTo>
                  <a:cubicBezTo>
                    <a:pt x="3754469" y="274833"/>
                    <a:pt x="3866636" y="355836"/>
                    <a:pt x="3917404" y="380814"/>
                  </a:cubicBezTo>
                  <a:cubicBezTo>
                    <a:pt x="3917404" y="380814"/>
                    <a:pt x="3957552" y="402018"/>
                    <a:pt x="3953027" y="402779"/>
                  </a:cubicBezTo>
                  <a:cubicBezTo>
                    <a:pt x="3948475" y="403540"/>
                    <a:pt x="3902069" y="387375"/>
                    <a:pt x="3846919" y="358184"/>
                  </a:cubicBezTo>
                  <a:lnTo>
                    <a:pt x="3792369" y="334033"/>
                  </a:lnTo>
                  <a:cubicBezTo>
                    <a:pt x="3792369" y="334033"/>
                    <a:pt x="3745392" y="306838"/>
                    <a:pt x="3749936" y="290864"/>
                  </a:cubicBezTo>
                  <a:close/>
                  <a:moveTo>
                    <a:pt x="3463490" y="174157"/>
                  </a:moveTo>
                  <a:cubicBezTo>
                    <a:pt x="3471825" y="165067"/>
                    <a:pt x="3552787" y="203386"/>
                    <a:pt x="3566551" y="211240"/>
                  </a:cubicBezTo>
                  <a:cubicBezTo>
                    <a:pt x="3583220" y="219579"/>
                    <a:pt x="3596097" y="218818"/>
                    <a:pt x="3631721" y="236989"/>
                  </a:cubicBezTo>
                  <a:cubicBezTo>
                    <a:pt x="3631721" y="236989"/>
                    <a:pt x="3630530" y="243531"/>
                    <a:pt x="3599145" y="235468"/>
                  </a:cubicBezTo>
                  <a:cubicBezTo>
                    <a:pt x="3570208" y="228032"/>
                    <a:pt x="3553235" y="228878"/>
                    <a:pt x="3526146" y="214026"/>
                  </a:cubicBezTo>
                  <a:lnTo>
                    <a:pt x="3464995" y="192318"/>
                  </a:lnTo>
                  <a:cubicBezTo>
                    <a:pt x="3464995" y="192318"/>
                    <a:pt x="3455156" y="183247"/>
                    <a:pt x="3463490" y="174157"/>
                  </a:cubicBezTo>
                  <a:close/>
                  <a:moveTo>
                    <a:pt x="3202058" y="107540"/>
                  </a:moveTo>
                  <a:cubicBezTo>
                    <a:pt x="3208868" y="96976"/>
                    <a:pt x="3330121" y="130256"/>
                    <a:pt x="3330121" y="130256"/>
                  </a:cubicBezTo>
                  <a:cubicBezTo>
                    <a:pt x="3329569" y="129999"/>
                    <a:pt x="3332979" y="138776"/>
                    <a:pt x="3332407" y="138576"/>
                  </a:cubicBezTo>
                  <a:cubicBezTo>
                    <a:pt x="3327568" y="136598"/>
                    <a:pt x="3315119" y="138880"/>
                    <a:pt x="3301327" y="137815"/>
                  </a:cubicBezTo>
                  <a:cubicBezTo>
                    <a:pt x="3269133" y="135286"/>
                    <a:pt x="3233890" y="127974"/>
                    <a:pt x="3205096" y="121917"/>
                  </a:cubicBezTo>
                  <a:cubicBezTo>
                    <a:pt x="3205096" y="121917"/>
                    <a:pt x="3195238" y="118133"/>
                    <a:pt x="3202048" y="107531"/>
                  </a:cubicBezTo>
                  <a:close/>
                  <a:moveTo>
                    <a:pt x="2835297" y="60654"/>
                  </a:moveTo>
                  <a:cubicBezTo>
                    <a:pt x="2873950" y="59893"/>
                    <a:pt x="2947568" y="65370"/>
                    <a:pt x="2995946" y="81097"/>
                  </a:cubicBezTo>
                  <a:cubicBezTo>
                    <a:pt x="3013186" y="81573"/>
                    <a:pt x="2997051" y="92374"/>
                    <a:pt x="2984583" y="90168"/>
                  </a:cubicBezTo>
                  <a:cubicBezTo>
                    <a:pt x="2920165" y="78825"/>
                    <a:pt x="2857262" y="92450"/>
                    <a:pt x="2843632" y="80327"/>
                  </a:cubicBezTo>
                  <a:cubicBezTo>
                    <a:pt x="2829992" y="68156"/>
                    <a:pt x="2835288" y="60644"/>
                    <a:pt x="2835288" y="60644"/>
                  </a:cubicBezTo>
                  <a:close/>
                  <a:moveTo>
                    <a:pt x="2507942" y="68223"/>
                  </a:moveTo>
                  <a:cubicBezTo>
                    <a:pt x="2512667" y="47304"/>
                    <a:pt x="2558749" y="58543"/>
                    <a:pt x="2571159" y="59332"/>
                  </a:cubicBezTo>
                  <a:cubicBezTo>
                    <a:pt x="2579637" y="59903"/>
                    <a:pt x="2634596" y="63136"/>
                    <a:pt x="2638977" y="59142"/>
                  </a:cubicBezTo>
                  <a:cubicBezTo>
                    <a:pt x="2638977" y="59142"/>
                    <a:pt x="2681364" y="69792"/>
                    <a:pt x="2666219" y="72074"/>
                  </a:cubicBezTo>
                  <a:cubicBezTo>
                    <a:pt x="2651074" y="74356"/>
                    <a:pt x="2520677" y="78920"/>
                    <a:pt x="2520677" y="78920"/>
                  </a:cubicBezTo>
                  <a:lnTo>
                    <a:pt x="2507818" y="68365"/>
                  </a:lnTo>
                  <a:close/>
                  <a:moveTo>
                    <a:pt x="2167709" y="110631"/>
                  </a:moveTo>
                  <a:cubicBezTo>
                    <a:pt x="2184492" y="97033"/>
                    <a:pt x="2226650" y="102434"/>
                    <a:pt x="2252577" y="100029"/>
                  </a:cubicBezTo>
                  <a:cubicBezTo>
                    <a:pt x="2273437" y="98127"/>
                    <a:pt x="2345017" y="89474"/>
                    <a:pt x="2345017" y="89474"/>
                  </a:cubicBezTo>
                  <a:cubicBezTo>
                    <a:pt x="2369877" y="97651"/>
                    <a:pt x="2358657" y="89474"/>
                    <a:pt x="2359419" y="95560"/>
                  </a:cubicBezTo>
                  <a:lnTo>
                    <a:pt x="2337416" y="100124"/>
                  </a:lnTo>
                  <a:cubicBezTo>
                    <a:pt x="2317699" y="101455"/>
                    <a:pt x="2283600" y="110203"/>
                    <a:pt x="2260835" y="115337"/>
                  </a:cubicBezTo>
                  <a:cubicBezTo>
                    <a:pt x="2216925" y="125131"/>
                    <a:pt x="2217592" y="122944"/>
                    <a:pt x="2194541" y="125036"/>
                  </a:cubicBezTo>
                  <a:lnTo>
                    <a:pt x="2172062" y="122944"/>
                  </a:lnTo>
                  <a:lnTo>
                    <a:pt x="2167490" y="110868"/>
                  </a:lnTo>
                  <a:close/>
                  <a:moveTo>
                    <a:pt x="1997974" y="146192"/>
                  </a:moveTo>
                  <a:cubicBezTo>
                    <a:pt x="1997974" y="146192"/>
                    <a:pt x="2038883" y="131055"/>
                    <a:pt x="2048742" y="131055"/>
                  </a:cubicBezTo>
                  <a:cubicBezTo>
                    <a:pt x="2058581" y="131055"/>
                    <a:pt x="2040398" y="141666"/>
                    <a:pt x="2040398" y="141666"/>
                  </a:cubicBezTo>
                  <a:cubicBezTo>
                    <a:pt x="2002603" y="165799"/>
                    <a:pt x="1994983" y="162319"/>
                    <a:pt x="1950215" y="173463"/>
                  </a:cubicBezTo>
                  <a:lnTo>
                    <a:pt x="1908782" y="193193"/>
                  </a:lnTo>
                  <a:cubicBezTo>
                    <a:pt x="1908782" y="193193"/>
                    <a:pt x="1873682" y="188534"/>
                    <a:pt x="1891113" y="176458"/>
                  </a:cubicBezTo>
                  <a:cubicBezTo>
                    <a:pt x="1908543" y="164382"/>
                    <a:pt x="1997955" y="146126"/>
                    <a:pt x="1997955" y="146126"/>
                  </a:cubicBezTo>
                  <a:close/>
                  <a:moveTo>
                    <a:pt x="1645606" y="277162"/>
                  </a:moveTo>
                  <a:cubicBezTo>
                    <a:pt x="1651378" y="263584"/>
                    <a:pt x="1650511" y="274728"/>
                    <a:pt x="1665303" y="268833"/>
                  </a:cubicBezTo>
                  <a:cubicBezTo>
                    <a:pt x="1675057" y="264991"/>
                    <a:pt x="1712281" y="251432"/>
                    <a:pt x="1712281" y="251432"/>
                  </a:cubicBezTo>
                  <a:cubicBezTo>
                    <a:pt x="1724215" y="246992"/>
                    <a:pt x="1741361" y="230228"/>
                    <a:pt x="1753962" y="230228"/>
                  </a:cubicBezTo>
                  <a:cubicBezTo>
                    <a:pt x="1765868" y="230228"/>
                    <a:pt x="1775298" y="223953"/>
                    <a:pt x="1784823" y="220435"/>
                  </a:cubicBezTo>
                  <a:lnTo>
                    <a:pt x="1766840" y="236295"/>
                  </a:lnTo>
                  <a:cubicBezTo>
                    <a:pt x="1737712" y="256168"/>
                    <a:pt x="1728092" y="256263"/>
                    <a:pt x="1697879" y="268842"/>
                  </a:cubicBezTo>
                  <a:lnTo>
                    <a:pt x="1652416" y="291568"/>
                  </a:lnTo>
                  <a:cubicBezTo>
                    <a:pt x="1648435" y="281441"/>
                    <a:pt x="1642377" y="284836"/>
                    <a:pt x="1645606" y="277181"/>
                  </a:cubicBezTo>
                  <a:close/>
                  <a:moveTo>
                    <a:pt x="1350807" y="429327"/>
                  </a:moveTo>
                  <a:cubicBezTo>
                    <a:pt x="1362180" y="409644"/>
                    <a:pt x="1380496" y="407866"/>
                    <a:pt x="1397803" y="398281"/>
                  </a:cubicBezTo>
                  <a:lnTo>
                    <a:pt x="1425835" y="379360"/>
                  </a:lnTo>
                  <a:cubicBezTo>
                    <a:pt x="1439047" y="376507"/>
                    <a:pt x="1450848" y="367246"/>
                    <a:pt x="1458411" y="368758"/>
                  </a:cubicBezTo>
                  <a:cubicBezTo>
                    <a:pt x="1458411" y="368758"/>
                    <a:pt x="1444724" y="383990"/>
                    <a:pt x="1410691" y="402037"/>
                  </a:cubicBezTo>
                  <a:lnTo>
                    <a:pt x="1368247" y="432331"/>
                  </a:lnTo>
                  <a:lnTo>
                    <a:pt x="1350816" y="429289"/>
                  </a:lnTo>
                  <a:close/>
                  <a:moveTo>
                    <a:pt x="1084088" y="627645"/>
                  </a:moveTo>
                  <a:cubicBezTo>
                    <a:pt x="1084088" y="627645"/>
                    <a:pt x="1127427" y="594042"/>
                    <a:pt x="1143943" y="579951"/>
                  </a:cubicBezTo>
                  <a:cubicBezTo>
                    <a:pt x="1170232" y="557587"/>
                    <a:pt x="1180329" y="545150"/>
                    <a:pt x="1212904" y="527730"/>
                  </a:cubicBezTo>
                  <a:lnTo>
                    <a:pt x="1222000" y="523195"/>
                  </a:lnTo>
                  <a:lnTo>
                    <a:pt x="1213666" y="537552"/>
                  </a:lnTo>
                  <a:cubicBezTo>
                    <a:pt x="1186386" y="557235"/>
                    <a:pt x="1162898" y="562560"/>
                    <a:pt x="1139400" y="598882"/>
                  </a:cubicBezTo>
                  <a:cubicBezTo>
                    <a:pt x="1127493" y="617310"/>
                    <a:pt x="1086345" y="639008"/>
                    <a:pt x="1086345" y="639008"/>
                  </a:cubicBezTo>
                  <a:cubicBezTo>
                    <a:pt x="1079706" y="634957"/>
                    <a:pt x="1080078" y="633113"/>
                    <a:pt x="1084078" y="627655"/>
                  </a:cubicBezTo>
                  <a:close/>
                  <a:moveTo>
                    <a:pt x="874195" y="807755"/>
                  </a:moveTo>
                  <a:cubicBezTo>
                    <a:pt x="877967" y="800947"/>
                    <a:pt x="953748" y="726762"/>
                    <a:pt x="971160" y="722977"/>
                  </a:cubicBezTo>
                  <a:cubicBezTo>
                    <a:pt x="988590" y="719174"/>
                    <a:pt x="947680" y="746444"/>
                    <a:pt x="947680" y="746444"/>
                  </a:cubicBezTo>
                  <a:cubicBezTo>
                    <a:pt x="920315" y="775731"/>
                    <a:pt x="907999" y="786418"/>
                    <a:pt x="882529" y="812300"/>
                  </a:cubicBezTo>
                  <a:cubicBezTo>
                    <a:pt x="882529" y="812300"/>
                    <a:pt x="870395" y="814582"/>
                    <a:pt x="874186" y="807765"/>
                  </a:cubicBezTo>
                  <a:close/>
                  <a:moveTo>
                    <a:pt x="640956" y="1058095"/>
                  </a:moveTo>
                  <a:cubicBezTo>
                    <a:pt x="665036" y="1019719"/>
                    <a:pt x="680514" y="1006863"/>
                    <a:pt x="712013" y="975057"/>
                  </a:cubicBezTo>
                  <a:lnTo>
                    <a:pt x="716566" y="976579"/>
                  </a:lnTo>
                  <a:cubicBezTo>
                    <a:pt x="716566" y="976579"/>
                    <a:pt x="719233" y="982607"/>
                    <a:pt x="702183" y="1003069"/>
                  </a:cubicBezTo>
                  <a:cubicBezTo>
                    <a:pt x="684181" y="1024787"/>
                    <a:pt x="670370" y="1043956"/>
                    <a:pt x="652367" y="1066263"/>
                  </a:cubicBezTo>
                  <a:lnTo>
                    <a:pt x="641033" y="1058085"/>
                  </a:lnTo>
                  <a:close/>
                  <a:moveTo>
                    <a:pt x="453238" y="1332824"/>
                  </a:moveTo>
                  <a:cubicBezTo>
                    <a:pt x="469697" y="1276029"/>
                    <a:pt x="504692" y="1239755"/>
                    <a:pt x="539534" y="1202291"/>
                  </a:cubicBezTo>
                  <a:lnTo>
                    <a:pt x="539534" y="1218741"/>
                  </a:lnTo>
                  <a:cubicBezTo>
                    <a:pt x="518627" y="1267253"/>
                    <a:pt x="471316" y="1345964"/>
                    <a:pt x="464734" y="1345964"/>
                  </a:cubicBezTo>
                  <a:cubicBezTo>
                    <a:pt x="458162" y="1345964"/>
                    <a:pt x="453238" y="1332824"/>
                    <a:pt x="453238" y="1332824"/>
                  </a:cubicBezTo>
                  <a:close/>
                  <a:moveTo>
                    <a:pt x="266690" y="1680112"/>
                  </a:moveTo>
                  <a:cubicBezTo>
                    <a:pt x="281054" y="1663928"/>
                    <a:pt x="292179" y="1629241"/>
                    <a:pt x="302857" y="1610320"/>
                  </a:cubicBezTo>
                  <a:cubicBezTo>
                    <a:pt x="319297" y="1581224"/>
                    <a:pt x="321755" y="1561893"/>
                    <a:pt x="344767" y="1530695"/>
                  </a:cubicBezTo>
                  <a:lnTo>
                    <a:pt x="339842" y="1555322"/>
                  </a:lnTo>
                  <a:cubicBezTo>
                    <a:pt x="323155" y="1610310"/>
                    <a:pt x="293818" y="1652195"/>
                    <a:pt x="269167" y="1708846"/>
                  </a:cubicBezTo>
                  <a:lnTo>
                    <a:pt x="258251" y="1703427"/>
                  </a:lnTo>
                  <a:lnTo>
                    <a:pt x="266700" y="1680036"/>
                  </a:lnTo>
                  <a:close/>
                  <a:moveTo>
                    <a:pt x="199311" y="1867287"/>
                  </a:moveTo>
                  <a:lnTo>
                    <a:pt x="203425" y="1882072"/>
                  </a:lnTo>
                  <a:cubicBezTo>
                    <a:pt x="201778" y="1906699"/>
                    <a:pt x="204254" y="1916493"/>
                    <a:pt x="184518" y="1962533"/>
                  </a:cubicBezTo>
                  <a:lnTo>
                    <a:pt x="166440" y="1997810"/>
                  </a:lnTo>
                  <a:cubicBezTo>
                    <a:pt x="164611" y="1941329"/>
                    <a:pt x="199301" y="1867258"/>
                    <a:pt x="199301" y="1867258"/>
                  </a:cubicBezTo>
                  <a:close/>
                  <a:moveTo>
                    <a:pt x="108090" y="2236730"/>
                  </a:moveTo>
                  <a:cubicBezTo>
                    <a:pt x="108090" y="2236730"/>
                    <a:pt x="115043" y="2313121"/>
                    <a:pt x="92659" y="2362660"/>
                  </a:cubicBezTo>
                  <a:lnTo>
                    <a:pt x="85039" y="2357411"/>
                  </a:lnTo>
                  <a:cubicBezTo>
                    <a:pt x="84182" y="2328677"/>
                    <a:pt x="94088" y="2290918"/>
                    <a:pt x="107994" y="2236730"/>
                  </a:cubicBezTo>
                  <a:close/>
                  <a:moveTo>
                    <a:pt x="59512" y="2611916"/>
                  </a:moveTo>
                  <a:lnTo>
                    <a:pt x="61131" y="2569831"/>
                  </a:lnTo>
                  <a:lnTo>
                    <a:pt x="61893" y="2550339"/>
                  </a:lnTo>
                  <a:cubicBezTo>
                    <a:pt x="91230" y="2562719"/>
                    <a:pt x="74181" y="2633253"/>
                    <a:pt x="74181" y="2633253"/>
                  </a:cubicBezTo>
                  <a:cubicBezTo>
                    <a:pt x="72561" y="2673493"/>
                    <a:pt x="82372" y="2704680"/>
                    <a:pt x="75133" y="2728718"/>
                  </a:cubicBezTo>
                  <a:lnTo>
                    <a:pt x="63798" y="2732113"/>
                  </a:lnTo>
                  <a:cubicBezTo>
                    <a:pt x="49511" y="2719466"/>
                    <a:pt x="67608" y="2686348"/>
                    <a:pt x="59322" y="2611925"/>
                  </a:cubicBezTo>
                  <a:close/>
                  <a:moveTo>
                    <a:pt x="73419" y="2981340"/>
                  </a:moveTo>
                  <a:lnTo>
                    <a:pt x="63513" y="2893500"/>
                  </a:lnTo>
                  <a:lnTo>
                    <a:pt x="67608" y="2871345"/>
                  </a:lnTo>
                  <a:cubicBezTo>
                    <a:pt x="74181" y="2879542"/>
                    <a:pt x="78276" y="2897608"/>
                    <a:pt x="78276" y="2897608"/>
                  </a:cubicBezTo>
                  <a:cubicBezTo>
                    <a:pt x="72561" y="2918365"/>
                    <a:pt x="82658" y="2938399"/>
                    <a:pt x="85611" y="2960002"/>
                  </a:cubicBezTo>
                  <a:cubicBezTo>
                    <a:pt x="89706" y="2989555"/>
                    <a:pt x="96279" y="3036356"/>
                    <a:pt x="87992" y="3036356"/>
                  </a:cubicBezTo>
                  <a:cubicBezTo>
                    <a:pt x="79800" y="3036356"/>
                    <a:pt x="74752" y="3007402"/>
                    <a:pt x="73228" y="2981340"/>
                  </a:cubicBezTo>
                  <a:close/>
                  <a:moveTo>
                    <a:pt x="137522" y="3372966"/>
                  </a:moveTo>
                  <a:cubicBezTo>
                    <a:pt x="135903" y="3349252"/>
                    <a:pt x="124568" y="3319576"/>
                    <a:pt x="119424" y="3283491"/>
                  </a:cubicBezTo>
                  <a:cubicBezTo>
                    <a:pt x="115995" y="3259197"/>
                    <a:pt x="115329" y="3247359"/>
                    <a:pt x="113709" y="3226820"/>
                  </a:cubicBezTo>
                  <a:lnTo>
                    <a:pt x="116948" y="3225204"/>
                  </a:lnTo>
                  <a:cubicBezTo>
                    <a:pt x="120091" y="3220031"/>
                    <a:pt x="133998" y="3266775"/>
                    <a:pt x="133998" y="3266775"/>
                  </a:cubicBezTo>
                  <a:lnTo>
                    <a:pt x="150571" y="3372148"/>
                  </a:lnTo>
                  <a:lnTo>
                    <a:pt x="137427" y="3372966"/>
                  </a:lnTo>
                  <a:close/>
                  <a:moveTo>
                    <a:pt x="210674" y="3605296"/>
                  </a:moveTo>
                  <a:cubicBezTo>
                    <a:pt x="188862" y="3570619"/>
                    <a:pt x="188481" y="3517457"/>
                    <a:pt x="186004" y="3515821"/>
                  </a:cubicBezTo>
                  <a:lnTo>
                    <a:pt x="186766" y="3515821"/>
                  </a:lnTo>
                  <a:cubicBezTo>
                    <a:pt x="217627" y="3540705"/>
                    <a:pt x="207245" y="3532233"/>
                    <a:pt x="207054" y="3532680"/>
                  </a:cubicBezTo>
                  <a:lnTo>
                    <a:pt x="219627" y="3596263"/>
                  </a:lnTo>
                  <a:lnTo>
                    <a:pt x="210579" y="3605296"/>
                  </a:lnTo>
                  <a:close/>
                  <a:moveTo>
                    <a:pt x="331927" y="3897968"/>
                  </a:moveTo>
                  <a:cubicBezTo>
                    <a:pt x="334689" y="3915625"/>
                    <a:pt x="326879" y="3907762"/>
                    <a:pt x="322307" y="3907410"/>
                  </a:cubicBezTo>
                  <a:lnTo>
                    <a:pt x="300876" y="3866371"/>
                  </a:lnTo>
                  <a:cubicBezTo>
                    <a:pt x="278301" y="3819352"/>
                    <a:pt x="282111" y="3830115"/>
                    <a:pt x="266395" y="3786737"/>
                  </a:cubicBezTo>
                  <a:cubicBezTo>
                    <a:pt x="266395" y="3786737"/>
                    <a:pt x="286302" y="3799288"/>
                    <a:pt x="301733" y="3840080"/>
                  </a:cubicBezTo>
                  <a:cubicBezTo>
                    <a:pt x="309353" y="3860048"/>
                    <a:pt x="321926" y="3871268"/>
                    <a:pt x="332118" y="3890190"/>
                  </a:cubicBezTo>
                  <a:lnTo>
                    <a:pt x="331832" y="3897892"/>
                  </a:lnTo>
                  <a:close/>
                  <a:moveTo>
                    <a:pt x="466992" y="4162751"/>
                  </a:moveTo>
                  <a:lnTo>
                    <a:pt x="456228" y="4163559"/>
                  </a:lnTo>
                  <a:cubicBezTo>
                    <a:pt x="452228" y="4159470"/>
                    <a:pt x="452799" y="4158710"/>
                    <a:pt x="440607" y="4136460"/>
                  </a:cubicBezTo>
                  <a:cubicBezTo>
                    <a:pt x="433273" y="4123148"/>
                    <a:pt x="425748" y="4091294"/>
                    <a:pt x="425748" y="4091294"/>
                  </a:cubicBezTo>
                  <a:cubicBezTo>
                    <a:pt x="432416" y="4104321"/>
                    <a:pt x="424129" y="4074940"/>
                    <a:pt x="430606" y="4091294"/>
                  </a:cubicBezTo>
                  <a:cubicBezTo>
                    <a:pt x="443751" y="4124099"/>
                    <a:pt x="446227" y="4120866"/>
                    <a:pt x="465563" y="4146919"/>
                  </a:cubicBezTo>
                  <a:lnTo>
                    <a:pt x="466706" y="4162703"/>
                  </a:lnTo>
                  <a:close/>
                  <a:moveTo>
                    <a:pt x="591483" y="4359101"/>
                  </a:moveTo>
                  <a:cubicBezTo>
                    <a:pt x="562337" y="4325118"/>
                    <a:pt x="549954" y="4305569"/>
                    <a:pt x="550812" y="4301480"/>
                  </a:cubicBezTo>
                  <a:lnTo>
                    <a:pt x="558146" y="4297372"/>
                  </a:lnTo>
                  <a:cubicBezTo>
                    <a:pt x="578625" y="4310513"/>
                    <a:pt x="586911" y="4340065"/>
                    <a:pt x="604152" y="4353187"/>
                  </a:cubicBezTo>
                  <a:cubicBezTo>
                    <a:pt x="604152" y="4353187"/>
                    <a:pt x="630441" y="4391791"/>
                    <a:pt x="624630" y="4394263"/>
                  </a:cubicBezTo>
                  <a:cubicBezTo>
                    <a:pt x="618820" y="4396717"/>
                    <a:pt x="591293" y="4359082"/>
                    <a:pt x="591293" y="4359082"/>
                  </a:cubicBezTo>
                  <a:close/>
                  <a:moveTo>
                    <a:pt x="849897" y="4666834"/>
                  </a:moveTo>
                  <a:cubicBezTo>
                    <a:pt x="821131" y="4636454"/>
                    <a:pt x="759695" y="4563981"/>
                    <a:pt x="725786" y="4521516"/>
                  </a:cubicBezTo>
                  <a:lnTo>
                    <a:pt x="740550" y="4515763"/>
                  </a:lnTo>
                  <a:cubicBezTo>
                    <a:pt x="753885" y="4533192"/>
                    <a:pt x="744645" y="4537918"/>
                    <a:pt x="774173" y="4554349"/>
                  </a:cubicBezTo>
                  <a:cubicBezTo>
                    <a:pt x="810559" y="4574507"/>
                    <a:pt x="827608" y="4623808"/>
                    <a:pt x="854659" y="4636454"/>
                  </a:cubicBezTo>
                  <a:lnTo>
                    <a:pt x="866946" y="4665189"/>
                  </a:lnTo>
                  <a:lnTo>
                    <a:pt x="849706" y="4666824"/>
                  </a:lnTo>
                  <a:close/>
                  <a:moveTo>
                    <a:pt x="1108786" y="4883590"/>
                  </a:moveTo>
                  <a:cubicBezTo>
                    <a:pt x="1085736" y="4861435"/>
                    <a:pt x="1048684" y="4832871"/>
                    <a:pt x="1024109" y="4812105"/>
                  </a:cubicBezTo>
                  <a:cubicBezTo>
                    <a:pt x="1006202" y="4796948"/>
                    <a:pt x="996677" y="4780213"/>
                    <a:pt x="977246" y="4770296"/>
                  </a:cubicBezTo>
                  <a:lnTo>
                    <a:pt x="996105" y="4771057"/>
                  </a:lnTo>
                  <a:cubicBezTo>
                    <a:pt x="1034682" y="4805477"/>
                    <a:pt x="1080688" y="4844938"/>
                    <a:pt x="1121836" y="4872797"/>
                  </a:cubicBezTo>
                  <a:lnTo>
                    <a:pt x="1120216" y="4884303"/>
                  </a:lnTo>
                  <a:lnTo>
                    <a:pt x="1108691" y="4883447"/>
                  </a:lnTo>
                  <a:close/>
                  <a:moveTo>
                    <a:pt x="1442447" y="5092928"/>
                  </a:moveTo>
                  <a:cubicBezTo>
                    <a:pt x="1415110" y="5096922"/>
                    <a:pt x="1356246" y="5041202"/>
                    <a:pt x="1331004" y="5025989"/>
                  </a:cubicBezTo>
                  <a:cubicBezTo>
                    <a:pt x="1315003" y="5016290"/>
                    <a:pt x="1282141" y="5013342"/>
                    <a:pt x="1282141" y="5013342"/>
                  </a:cubicBezTo>
                  <a:lnTo>
                    <a:pt x="1268997" y="4983771"/>
                  </a:lnTo>
                  <a:lnTo>
                    <a:pt x="1277188" y="4983771"/>
                  </a:lnTo>
                  <a:cubicBezTo>
                    <a:pt x="1300048" y="4991568"/>
                    <a:pt x="1319194" y="5001210"/>
                    <a:pt x="1338815" y="5013342"/>
                  </a:cubicBezTo>
                  <a:lnTo>
                    <a:pt x="1435779" y="5073246"/>
                  </a:lnTo>
                  <a:close/>
                  <a:moveTo>
                    <a:pt x="1739056" y="5225163"/>
                  </a:moveTo>
                  <a:cubicBezTo>
                    <a:pt x="1719910" y="5227978"/>
                    <a:pt x="1678762" y="5199795"/>
                    <a:pt x="1657712" y="5189031"/>
                  </a:cubicBezTo>
                  <a:cubicBezTo>
                    <a:pt x="1628851" y="5189145"/>
                    <a:pt x="1640567" y="5180027"/>
                    <a:pt x="1627232" y="5176717"/>
                  </a:cubicBezTo>
                  <a:cubicBezTo>
                    <a:pt x="1610658" y="5174416"/>
                    <a:pt x="1594466" y="5169948"/>
                    <a:pt x="1580369" y="5162740"/>
                  </a:cubicBezTo>
                  <a:cubicBezTo>
                    <a:pt x="1567891" y="5156369"/>
                    <a:pt x="1540936" y="5142201"/>
                    <a:pt x="1540936" y="5142201"/>
                  </a:cubicBezTo>
                  <a:cubicBezTo>
                    <a:pt x="1545127" y="5132027"/>
                    <a:pt x="1542174" y="5136839"/>
                    <a:pt x="1549127" y="5134833"/>
                  </a:cubicBezTo>
                  <a:cubicBezTo>
                    <a:pt x="1560081" y="5131733"/>
                    <a:pt x="1574845" y="5146880"/>
                    <a:pt x="1581131" y="5146338"/>
                  </a:cubicBezTo>
                  <a:lnTo>
                    <a:pt x="1708480" y="5201335"/>
                  </a:lnTo>
                  <a:lnTo>
                    <a:pt x="1734769" y="5211224"/>
                  </a:lnTo>
                  <a:lnTo>
                    <a:pt x="1738865" y="5225201"/>
                  </a:lnTo>
                  <a:close/>
                  <a:moveTo>
                    <a:pt x="3815601" y="5156892"/>
                  </a:moveTo>
                  <a:cubicBezTo>
                    <a:pt x="3793122" y="5190496"/>
                    <a:pt x="3688823" y="5214419"/>
                    <a:pt x="3667582" y="5221864"/>
                  </a:cubicBezTo>
                  <a:lnTo>
                    <a:pt x="3701206" y="5199443"/>
                  </a:lnTo>
                  <a:cubicBezTo>
                    <a:pt x="3739877" y="5184419"/>
                    <a:pt x="3741115" y="5179713"/>
                    <a:pt x="3775215" y="5154638"/>
                  </a:cubicBezTo>
                  <a:lnTo>
                    <a:pt x="3815506" y="5156873"/>
                  </a:lnTo>
                  <a:close/>
                  <a:moveTo>
                    <a:pt x="3966382" y="5085769"/>
                  </a:moveTo>
                  <a:cubicBezTo>
                    <a:pt x="3970954" y="5074663"/>
                    <a:pt x="4084206" y="5002303"/>
                    <a:pt x="4127259" y="5002303"/>
                  </a:cubicBezTo>
                  <a:cubicBezTo>
                    <a:pt x="4127259" y="5002303"/>
                    <a:pt x="3960285" y="5100335"/>
                    <a:pt x="3966286" y="5085693"/>
                  </a:cubicBezTo>
                  <a:close/>
                  <a:moveTo>
                    <a:pt x="4368727" y="4829448"/>
                  </a:moveTo>
                  <a:cubicBezTo>
                    <a:pt x="4325169" y="4862281"/>
                    <a:pt x="4221623" y="4940280"/>
                    <a:pt x="4219185" y="4936172"/>
                  </a:cubicBezTo>
                  <a:cubicBezTo>
                    <a:pt x="4216708" y="4932083"/>
                    <a:pt x="4248360" y="4901466"/>
                    <a:pt x="4248360" y="4901466"/>
                  </a:cubicBezTo>
                  <a:cubicBezTo>
                    <a:pt x="4300519" y="4879529"/>
                    <a:pt x="4308891" y="4845461"/>
                    <a:pt x="4351515" y="4820833"/>
                  </a:cubicBezTo>
                  <a:close/>
                  <a:moveTo>
                    <a:pt x="4492809" y="4715346"/>
                  </a:moveTo>
                  <a:lnTo>
                    <a:pt x="4521956" y="4666235"/>
                  </a:lnTo>
                  <a:cubicBezTo>
                    <a:pt x="4535424" y="4650546"/>
                    <a:pt x="4531548" y="4639896"/>
                    <a:pt x="4564571" y="4614699"/>
                  </a:cubicBezTo>
                  <a:cubicBezTo>
                    <a:pt x="4564571" y="4614699"/>
                    <a:pt x="4576096" y="4591279"/>
                    <a:pt x="4597241" y="4595159"/>
                  </a:cubicBezTo>
                  <a:cubicBezTo>
                    <a:pt x="4618387" y="4599020"/>
                    <a:pt x="4492848" y="4715346"/>
                    <a:pt x="4492848" y="4715346"/>
                  </a:cubicBezTo>
                  <a:close/>
                  <a:moveTo>
                    <a:pt x="4783750" y="4365596"/>
                  </a:moveTo>
                  <a:cubicBezTo>
                    <a:pt x="4808420" y="4352160"/>
                    <a:pt x="4767939" y="4411664"/>
                    <a:pt x="4739364" y="4440313"/>
                  </a:cubicBezTo>
                  <a:cubicBezTo>
                    <a:pt x="4721266" y="4458475"/>
                    <a:pt x="4704026" y="4488692"/>
                    <a:pt x="4686786" y="4510106"/>
                  </a:cubicBezTo>
                  <a:lnTo>
                    <a:pt x="4685948" y="4499428"/>
                  </a:lnTo>
                  <a:cubicBezTo>
                    <a:pt x="4713856" y="4460015"/>
                    <a:pt x="4759100" y="4379050"/>
                    <a:pt x="4783674" y="4365605"/>
                  </a:cubicBezTo>
                  <a:close/>
                  <a:moveTo>
                    <a:pt x="4934150" y="4170177"/>
                  </a:moveTo>
                  <a:cubicBezTo>
                    <a:pt x="4912471" y="4207812"/>
                    <a:pt x="4906737" y="4219298"/>
                    <a:pt x="4895526" y="4226020"/>
                  </a:cubicBezTo>
                  <a:cubicBezTo>
                    <a:pt x="4895526" y="4226020"/>
                    <a:pt x="4934636" y="4121836"/>
                    <a:pt x="4966011" y="4121836"/>
                  </a:cubicBezTo>
                  <a:cubicBezTo>
                    <a:pt x="4984014" y="4121836"/>
                    <a:pt x="4934103" y="4170234"/>
                    <a:pt x="4934103" y="4170234"/>
                  </a:cubicBezTo>
                  <a:close/>
                  <a:moveTo>
                    <a:pt x="5122364" y="3849170"/>
                  </a:moveTo>
                  <a:cubicBezTo>
                    <a:pt x="5107601" y="3870517"/>
                    <a:pt x="5093503" y="3903939"/>
                    <a:pt x="5073044" y="3941117"/>
                  </a:cubicBezTo>
                  <a:lnTo>
                    <a:pt x="5069234" y="3965003"/>
                  </a:lnTo>
                  <a:cubicBezTo>
                    <a:pt x="5054946" y="3989563"/>
                    <a:pt x="5057423" y="3963291"/>
                    <a:pt x="5057423" y="3963291"/>
                  </a:cubicBezTo>
                  <a:cubicBezTo>
                    <a:pt x="5076758" y="3923127"/>
                    <a:pt x="5110858" y="3816337"/>
                    <a:pt x="5110858" y="3816337"/>
                  </a:cubicBezTo>
                  <a:lnTo>
                    <a:pt x="5119049" y="3811393"/>
                  </a:lnTo>
                  <a:lnTo>
                    <a:pt x="5122288" y="3849142"/>
                  </a:lnTo>
                  <a:close/>
                  <a:moveTo>
                    <a:pt x="5197993" y="3659533"/>
                  </a:moveTo>
                  <a:cubicBezTo>
                    <a:pt x="5192278" y="3653828"/>
                    <a:pt x="5207803" y="3585747"/>
                    <a:pt x="5235807" y="3549520"/>
                  </a:cubicBezTo>
                  <a:cubicBezTo>
                    <a:pt x="5235807" y="3549520"/>
                    <a:pt x="5242570" y="3551231"/>
                    <a:pt x="5240760" y="3556936"/>
                  </a:cubicBezTo>
                  <a:cubicBezTo>
                    <a:pt x="5238950" y="3562641"/>
                    <a:pt x="5203746" y="3665333"/>
                    <a:pt x="5197993" y="3659628"/>
                  </a:cubicBezTo>
                  <a:close/>
                  <a:moveTo>
                    <a:pt x="5239903" y="3291744"/>
                  </a:moveTo>
                  <a:lnTo>
                    <a:pt x="5241903" y="3339952"/>
                  </a:lnTo>
                  <a:cubicBezTo>
                    <a:pt x="5230568" y="3395672"/>
                    <a:pt x="5195136" y="3444641"/>
                    <a:pt x="5190563" y="3494561"/>
                  </a:cubicBezTo>
                  <a:cubicBezTo>
                    <a:pt x="5190658" y="3496272"/>
                    <a:pt x="5207013" y="3510915"/>
                    <a:pt x="5207013" y="3512627"/>
                  </a:cubicBezTo>
                  <a:cubicBezTo>
                    <a:pt x="5207013" y="3548093"/>
                    <a:pt x="5189011" y="3553798"/>
                    <a:pt x="5171675" y="3579947"/>
                  </a:cubicBezTo>
                  <a:cubicBezTo>
                    <a:pt x="5166437" y="3594114"/>
                    <a:pt x="5156530" y="3596682"/>
                    <a:pt x="5147863" y="3610374"/>
                  </a:cubicBezTo>
                  <a:cubicBezTo>
                    <a:pt x="5134147" y="3631958"/>
                    <a:pt x="5110906" y="3706410"/>
                    <a:pt x="5105096" y="3723715"/>
                  </a:cubicBezTo>
                  <a:cubicBezTo>
                    <a:pt x="5097380" y="3746916"/>
                    <a:pt x="5126622" y="3732178"/>
                    <a:pt x="5138719" y="3745109"/>
                  </a:cubicBezTo>
                  <a:lnTo>
                    <a:pt x="5137956" y="3764031"/>
                  </a:lnTo>
                  <a:cubicBezTo>
                    <a:pt x="5100238" y="3788278"/>
                    <a:pt x="5072806" y="3805013"/>
                    <a:pt x="5052422" y="3842856"/>
                  </a:cubicBezTo>
                  <a:cubicBezTo>
                    <a:pt x="5045183" y="3856359"/>
                    <a:pt x="5066424" y="3855218"/>
                    <a:pt x="5048326" y="3893822"/>
                  </a:cubicBezTo>
                  <a:cubicBezTo>
                    <a:pt x="5042992" y="3905137"/>
                    <a:pt x="5031753" y="3892301"/>
                    <a:pt x="5018799" y="3907800"/>
                  </a:cubicBezTo>
                  <a:cubicBezTo>
                    <a:pt x="4997558" y="3933187"/>
                    <a:pt x="4968983" y="3983677"/>
                    <a:pt x="4961554" y="4005642"/>
                  </a:cubicBezTo>
                  <a:cubicBezTo>
                    <a:pt x="4963078" y="4009350"/>
                    <a:pt x="4967840" y="4015341"/>
                    <a:pt x="4967840" y="4015341"/>
                  </a:cubicBezTo>
                  <a:cubicBezTo>
                    <a:pt x="4972031" y="4023613"/>
                    <a:pt x="4999082" y="4002979"/>
                    <a:pt x="4996606" y="4022757"/>
                  </a:cubicBezTo>
                  <a:cubicBezTo>
                    <a:pt x="4996225" y="4025990"/>
                    <a:pt x="4985938" y="4047384"/>
                    <a:pt x="4985938" y="4047384"/>
                  </a:cubicBezTo>
                  <a:cubicBezTo>
                    <a:pt x="4964507" y="4056037"/>
                    <a:pt x="4942408" y="4072011"/>
                    <a:pt x="4920977" y="4085133"/>
                  </a:cubicBezTo>
                  <a:cubicBezTo>
                    <a:pt x="4897165" y="4099776"/>
                    <a:pt x="4816583" y="4221200"/>
                    <a:pt x="4816583" y="4221390"/>
                  </a:cubicBezTo>
                  <a:cubicBezTo>
                    <a:pt x="4816583" y="4226809"/>
                    <a:pt x="4791818" y="4254669"/>
                    <a:pt x="4802296" y="4263227"/>
                  </a:cubicBezTo>
                  <a:cubicBezTo>
                    <a:pt x="4802296" y="4263227"/>
                    <a:pt x="4848683" y="4251722"/>
                    <a:pt x="4844491" y="4273116"/>
                  </a:cubicBezTo>
                  <a:cubicBezTo>
                    <a:pt x="4842586" y="4283005"/>
                    <a:pt x="4820203" y="4292418"/>
                    <a:pt x="4820203" y="4292418"/>
                  </a:cubicBezTo>
                  <a:cubicBezTo>
                    <a:pt x="4796295" y="4305635"/>
                    <a:pt x="4769530" y="4315429"/>
                    <a:pt x="4750766" y="4329787"/>
                  </a:cubicBezTo>
                  <a:cubicBezTo>
                    <a:pt x="4701426" y="4384841"/>
                    <a:pt x="4664088" y="4425822"/>
                    <a:pt x="4609129" y="4498942"/>
                  </a:cubicBezTo>
                  <a:cubicBezTo>
                    <a:pt x="4608938" y="4500369"/>
                    <a:pt x="4596270" y="4518625"/>
                    <a:pt x="4596270" y="4518625"/>
                  </a:cubicBezTo>
                  <a:cubicBezTo>
                    <a:pt x="4594651" y="4533363"/>
                    <a:pt x="4609224" y="4545534"/>
                    <a:pt x="4591412" y="4556754"/>
                  </a:cubicBezTo>
                  <a:lnTo>
                    <a:pt x="4542073" y="4588132"/>
                  </a:lnTo>
                  <a:cubicBezTo>
                    <a:pt x="4494257" y="4608385"/>
                    <a:pt x="4454633" y="4659826"/>
                    <a:pt x="4454633" y="4659826"/>
                  </a:cubicBezTo>
                  <a:lnTo>
                    <a:pt x="4427773" y="4686735"/>
                  </a:lnTo>
                  <a:cubicBezTo>
                    <a:pt x="4412914" y="4701283"/>
                    <a:pt x="4404913" y="4701759"/>
                    <a:pt x="4405770" y="4703946"/>
                  </a:cubicBezTo>
                  <a:lnTo>
                    <a:pt x="4387291" y="4729333"/>
                  </a:lnTo>
                  <a:cubicBezTo>
                    <a:pt x="4390435" y="4733422"/>
                    <a:pt x="4425582" y="4751203"/>
                    <a:pt x="4403103" y="4769079"/>
                  </a:cubicBezTo>
                  <a:cubicBezTo>
                    <a:pt x="4397864" y="4773263"/>
                    <a:pt x="4388244" y="4771456"/>
                    <a:pt x="4372623" y="4773167"/>
                  </a:cubicBezTo>
                  <a:cubicBezTo>
                    <a:pt x="4347096" y="4788001"/>
                    <a:pt x="4323283" y="4785529"/>
                    <a:pt x="4323283" y="4785529"/>
                  </a:cubicBezTo>
                  <a:cubicBezTo>
                    <a:pt x="4290422" y="4786384"/>
                    <a:pt x="4280326" y="4812247"/>
                    <a:pt x="4216699" y="4863784"/>
                  </a:cubicBezTo>
                  <a:cubicBezTo>
                    <a:pt x="4192600" y="4883276"/>
                    <a:pt x="4122496" y="4908568"/>
                    <a:pt x="4113543" y="4924258"/>
                  </a:cubicBezTo>
                  <a:cubicBezTo>
                    <a:pt x="4104589" y="4939946"/>
                    <a:pt x="4138213" y="4960104"/>
                    <a:pt x="4138213" y="4960104"/>
                  </a:cubicBezTo>
                  <a:lnTo>
                    <a:pt x="4111257" y="4971324"/>
                  </a:lnTo>
                  <a:cubicBezTo>
                    <a:pt x="4053535" y="4970088"/>
                    <a:pt x="4036009" y="4970374"/>
                    <a:pt x="3987908" y="4998234"/>
                  </a:cubicBezTo>
                  <a:cubicBezTo>
                    <a:pt x="3960190" y="5014303"/>
                    <a:pt x="3909136" y="5043494"/>
                    <a:pt x="3877990" y="5054239"/>
                  </a:cubicBezTo>
                  <a:cubicBezTo>
                    <a:pt x="3872084" y="5060514"/>
                    <a:pt x="3841604" y="5073731"/>
                    <a:pt x="3844081" y="5088469"/>
                  </a:cubicBezTo>
                  <a:cubicBezTo>
                    <a:pt x="3845033" y="5094269"/>
                    <a:pt x="3878371" y="5093414"/>
                    <a:pt x="3882466" y="5099118"/>
                  </a:cubicBezTo>
                  <a:lnTo>
                    <a:pt x="3872084" y="5115663"/>
                  </a:lnTo>
                  <a:lnTo>
                    <a:pt x="3844938" y="5111575"/>
                  </a:lnTo>
                  <a:cubicBezTo>
                    <a:pt x="3753022" y="5086948"/>
                    <a:pt x="3693395" y="5140576"/>
                    <a:pt x="3579762" y="5193253"/>
                  </a:cubicBezTo>
                  <a:lnTo>
                    <a:pt x="3561855" y="5226913"/>
                  </a:lnTo>
                  <a:cubicBezTo>
                    <a:pt x="3561855" y="5226913"/>
                    <a:pt x="3530137" y="5203902"/>
                    <a:pt x="3516897" y="5199909"/>
                  </a:cubicBezTo>
                  <a:lnTo>
                    <a:pt x="3478701" y="5189924"/>
                  </a:lnTo>
                  <a:lnTo>
                    <a:pt x="3473272" y="5195630"/>
                  </a:lnTo>
                  <a:lnTo>
                    <a:pt x="3471082" y="5200669"/>
                  </a:lnTo>
                  <a:cubicBezTo>
                    <a:pt x="3443650" y="5263806"/>
                    <a:pt x="3395834" y="5294328"/>
                    <a:pt x="3339732" y="5304026"/>
                  </a:cubicBezTo>
                  <a:cubicBezTo>
                    <a:pt x="3312585" y="5308686"/>
                    <a:pt x="3204096" y="5332837"/>
                    <a:pt x="3169330" y="5343392"/>
                  </a:cubicBezTo>
                  <a:cubicBezTo>
                    <a:pt x="3104655" y="5362884"/>
                    <a:pt x="3013596" y="5390554"/>
                    <a:pt x="2947492" y="5391600"/>
                  </a:cubicBezTo>
                  <a:cubicBezTo>
                    <a:pt x="2894819" y="5406719"/>
                    <a:pt x="2874912" y="5404246"/>
                    <a:pt x="2819476" y="5403961"/>
                  </a:cubicBezTo>
                  <a:cubicBezTo>
                    <a:pt x="2770137" y="5403676"/>
                    <a:pt x="2627833" y="5413850"/>
                    <a:pt x="2627833" y="5413850"/>
                  </a:cubicBezTo>
                  <a:cubicBezTo>
                    <a:pt x="2407615" y="5399872"/>
                    <a:pt x="2218449" y="5399492"/>
                    <a:pt x="1942605" y="5262855"/>
                  </a:cubicBezTo>
                  <a:cubicBezTo>
                    <a:pt x="1908696" y="5247071"/>
                    <a:pt x="1850498" y="5235851"/>
                    <a:pt x="1814779" y="5215788"/>
                  </a:cubicBezTo>
                  <a:lnTo>
                    <a:pt x="1792300" y="5191161"/>
                  </a:lnTo>
                  <a:lnTo>
                    <a:pt x="1758677" y="5162065"/>
                  </a:lnTo>
                  <a:cubicBezTo>
                    <a:pt x="1692764" y="5111194"/>
                    <a:pt x="1661332" y="5081338"/>
                    <a:pt x="1597228" y="5067456"/>
                  </a:cubicBezTo>
                  <a:cubicBezTo>
                    <a:pt x="1577988" y="5058518"/>
                    <a:pt x="1558462" y="5041592"/>
                    <a:pt x="1536459" y="5033795"/>
                  </a:cubicBezTo>
                  <a:cubicBezTo>
                    <a:pt x="1529696" y="5032845"/>
                    <a:pt x="1518552" y="5031704"/>
                    <a:pt x="1515123" y="5041212"/>
                  </a:cubicBezTo>
                  <a:cubicBezTo>
                    <a:pt x="1511979" y="5049865"/>
                    <a:pt x="1527886" y="5082289"/>
                    <a:pt x="1506074" y="5074872"/>
                  </a:cubicBezTo>
                  <a:lnTo>
                    <a:pt x="1483881" y="5056806"/>
                  </a:lnTo>
                  <a:cubicBezTo>
                    <a:pt x="1483881" y="5056806"/>
                    <a:pt x="1436256" y="4951737"/>
                    <a:pt x="1238136" y="4863878"/>
                  </a:cubicBezTo>
                  <a:cubicBezTo>
                    <a:pt x="1235850" y="4866446"/>
                    <a:pt x="1224134" y="4869679"/>
                    <a:pt x="1224134" y="4869679"/>
                  </a:cubicBezTo>
                  <a:cubicBezTo>
                    <a:pt x="1217371" y="4878712"/>
                    <a:pt x="1208513" y="4906571"/>
                    <a:pt x="1197845" y="4904955"/>
                  </a:cubicBezTo>
                  <a:cubicBezTo>
                    <a:pt x="1187177" y="4903339"/>
                    <a:pt x="1176414" y="4878997"/>
                    <a:pt x="1176414" y="4878997"/>
                  </a:cubicBezTo>
                  <a:lnTo>
                    <a:pt x="1175176" y="4876430"/>
                  </a:lnTo>
                  <a:cubicBezTo>
                    <a:pt x="1165079" y="4855226"/>
                    <a:pt x="1140124" y="4810156"/>
                    <a:pt x="1126408" y="4790853"/>
                  </a:cubicBezTo>
                  <a:cubicBezTo>
                    <a:pt x="1073830" y="4741599"/>
                    <a:pt x="1032396" y="4700618"/>
                    <a:pt x="957148" y="4660302"/>
                  </a:cubicBezTo>
                  <a:cubicBezTo>
                    <a:pt x="952481" y="4660492"/>
                    <a:pt x="940956" y="4655072"/>
                    <a:pt x="936574" y="4659446"/>
                  </a:cubicBezTo>
                  <a:lnTo>
                    <a:pt x="925906" y="4670095"/>
                  </a:lnTo>
                  <a:lnTo>
                    <a:pt x="912762" y="4656974"/>
                  </a:lnTo>
                  <a:cubicBezTo>
                    <a:pt x="904475" y="4637291"/>
                    <a:pt x="896855" y="4621412"/>
                    <a:pt x="895236" y="4604392"/>
                  </a:cubicBezTo>
                  <a:cubicBezTo>
                    <a:pt x="894378" y="4595264"/>
                    <a:pt x="890283" y="4594218"/>
                    <a:pt x="887330" y="4587276"/>
                  </a:cubicBezTo>
                  <a:cubicBezTo>
                    <a:pt x="884853" y="4584234"/>
                    <a:pt x="838848" y="4538023"/>
                    <a:pt x="838848" y="4538023"/>
                  </a:cubicBezTo>
                  <a:cubicBezTo>
                    <a:pt x="798557" y="4485726"/>
                    <a:pt x="776364" y="4452636"/>
                    <a:pt x="727119" y="4419737"/>
                  </a:cubicBezTo>
                  <a:cubicBezTo>
                    <a:pt x="721405" y="4423445"/>
                    <a:pt x="697973" y="4431813"/>
                    <a:pt x="692544" y="4431242"/>
                  </a:cubicBezTo>
                  <a:lnTo>
                    <a:pt x="681780" y="4430291"/>
                  </a:lnTo>
                  <a:lnTo>
                    <a:pt x="674446" y="4414127"/>
                  </a:lnTo>
                  <a:lnTo>
                    <a:pt x="673208" y="4408327"/>
                  </a:lnTo>
                  <a:cubicBezTo>
                    <a:pt x="667779" y="4377614"/>
                    <a:pt x="663683" y="4358027"/>
                    <a:pt x="655491" y="4330167"/>
                  </a:cubicBezTo>
                  <a:cubicBezTo>
                    <a:pt x="633774" y="4285097"/>
                    <a:pt x="595484" y="4247443"/>
                    <a:pt x="563861" y="4204179"/>
                  </a:cubicBezTo>
                  <a:lnTo>
                    <a:pt x="553479" y="4190012"/>
                  </a:lnTo>
                  <a:cubicBezTo>
                    <a:pt x="553479" y="4190012"/>
                    <a:pt x="552621" y="4176605"/>
                    <a:pt x="538715" y="4176605"/>
                  </a:cubicBezTo>
                  <a:lnTo>
                    <a:pt x="514902" y="4198760"/>
                  </a:lnTo>
                  <a:lnTo>
                    <a:pt x="507473" y="4179837"/>
                  </a:lnTo>
                  <a:cubicBezTo>
                    <a:pt x="509949" y="4121550"/>
                    <a:pt x="504996" y="4079713"/>
                    <a:pt x="470421" y="4046053"/>
                  </a:cubicBezTo>
                  <a:cubicBezTo>
                    <a:pt x="448704" y="4024849"/>
                    <a:pt x="442893" y="3990048"/>
                    <a:pt x="430225" y="3965611"/>
                  </a:cubicBezTo>
                  <a:cubicBezTo>
                    <a:pt x="424701" y="3955627"/>
                    <a:pt x="410889" y="3966277"/>
                    <a:pt x="398983" y="3967228"/>
                  </a:cubicBezTo>
                  <a:cubicBezTo>
                    <a:pt x="386124" y="3968083"/>
                    <a:pt x="380314" y="3958670"/>
                    <a:pt x="377552" y="3925295"/>
                  </a:cubicBezTo>
                  <a:cubicBezTo>
                    <a:pt x="377838" y="3921016"/>
                    <a:pt x="375075" y="3907990"/>
                    <a:pt x="375075" y="3903901"/>
                  </a:cubicBezTo>
                  <a:cubicBezTo>
                    <a:pt x="375075" y="3857024"/>
                    <a:pt x="362883" y="3823364"/>
                    <a:pt x="345453" y="3784855"/>
                  </a:cubicBezTo>
                  <a:cubicBezTo>
                    <a:pt x="334689" y="3760988"/>
                    <a:pt x="312687" y="3732843"/>
                    <a:pt x="306019" y="3706885"/>
                  </a:cubicBezTo>
                  <a:cubicBezTo>
                    <a:pt x="292398" y="3693193"/>
                    <a:pt x="298780" y="3702606"/>
                    <a:pt x="286302" y="3699468"/>
                  </a:cubicBezTo>
                  <a:lnTo>
                    <a:pt x="266586" y="3681402"/>
                  </a:lnTo>
                  <a:cubicBezTo>
                    <a:pt x="268300" y="3668281"/>
                    <a:pt x="272301" y="3646601"/>
                    <a:pt x="272301" y="3633765"/>
                  </a:cubicBezTo>
                  <a:cubicBezTo>
                    <a:pt x="272301" y="3579661"/>
                    <a:pt x="273158" y="3554084"/>
                    <a:pt x="249250" y="3500741"/>
                  </a:cubicBezTo>
                  <a:lnTo>
                    <a:pt x="231153" y="3421060"/>
                  </a:lnTo>
                  <a:cubicBezTo>
                    <a:pt x="231153" y="3421060"/>
                    <a:pt x="225914" y="3412407"/>
                    <a:pt x="218770" y="3402994"/>
                  </a:cubicBezTo>
                  <a:lnTo>
                    <a:pt x="190671" y="3392344"/>
                  </a:lnTo>
                  <a:cubicBezTo>
                    <a:pt x="183337" y="3389492"/>
                    <a:pt x="185718" y="3362107"/>
                    <a:pt x="185718" y="3361917"/>
                  </a:cubicBezTo>
                  <a:cubicBezTo>
                    <a:pt x="191910" y="3341093"/>
                    <a:pt x="196386" y="3317037"/>
                    <a:pt x="196386" y="3296308"/>
                  </a:cubicBezTo>
                  <a:cubicBezTo>
                    <a:pt x="196386" y="3255232"/>
                    <a:pt x="182766" y="3214725"/>
                    <a:pt x="173336" y="3174790"/>
                  </a:cubicBezTo>
                  <a:cubicBezTo>
                    <a:pt x="173336" y="3174790"/>
                    <a:pt x="162192" y="3130956"/>
                    <a:pt x="161049" y="3125536"/>
                  </a:cubicBezTo>
                  <a:cubicBezTo>
                    <a:pt x="158667" y="3123729"/>
                    <a:pt x="131426" y="3120591"/>
                    <a:pt x="131426" y="3120591"/>
                  </a:cubicBezTo>
                  <a:cubicBezTo>
                    <a:pt x="121520" y="3113555"/>
                    <a:pt x="125425" y="3104237"/>
                    <a:pt x="128092" y="3099197"/>
                  </a:cubicBezTo>
                  <a:cubicBezTo>
                    <a:pt x="134664" y="3084744"/>
                    <a:pt x="146190" y="3051180"/>
                    <a:pt x="146190" y="3035966"/>
                  </a:cubicBezTo>
                  <a:cubicBezTo>
                    <a:pt x="146190" y="3014762"/>
                    <a:pt x="144570" y="2996411"/>
                    <a:pt x="139617" y="2973590"/>
                  </a:cubicBezTo>
                  <a:cubicBezTo>
                    <a:pt x="134379" y="2948963"/>
                    <a:pt x="132283" y="2915303"/>
                    <a:pt x="123234" y="2887348"/>
                  </a:cubicBezTo>
                  <a:cubicBezTo>
                    <a:pt x="121615" y="2882309"/>
                    <a:pt x="114567" y="2866334"/>
                    <a:pt x="114948" y="2861010"/>
                  </a:cubicBezTo>
                  <a:cubicBezTo>
                    <a:pt x="102279" y="2842848"/>
                    <a:pt x="96374" y="2826209"/>
                    <a:pt x="96374" y="2806431"/>
                  </a:cubicBezTo>
                  <a:cubicBezTo>
                    <a:pt x="96374" y="2774863"/>
                    <a:pt x="111900" y="2775338"/>
                    <a:pt x="123139" y="2745196"/>
                  </a:cubicBezTo>
                  <a:cubicBezTo>
                    <a:pt x="130664" y="2725228"/>
                    <a:pt x="137808" y="2593726"/>
                    <a:pt x="137808" y="2586214"/>
                  </a:cubicBezTo>
                  <a:cubicBezTo>
                    <a:pt x="137808" y="2551223"/>
                    <a:pt x="146952" y="2552269"/>
                    <a:pt x="134664" y="2531731"/>
                  </a:cubicBezTo>
                  <a:lnTo>
                    <a:pt x="99327" y="2503015"/>
                  </a:lnTo>
                  <a:cubicBezTo>
                    <a:pt x="100279" y="2463650"/>
                    <a:pt x="132188" y="2427898"/>
                    <a:pt x="145332" y="2395474"/>
                  </a:cubicBezTo>
                  <a:cubicBezTo>
                    <a:pt x="159144" y="2361243"/>
                    <a:pt x="165144" y="2313320"/>
                    <a:pt x="165240" y="2272624"/>
                  </a:cubicBezTo>
                  <a:cubicBezTo>
                    <a:pt x="165240" y="2272624"/>
                    <a:pt x="220008" y="2125338"/>
                    <a:pt x="191814" y="2121059"/>
                  </a:cubicBezTo>
                  <a:cubicBezTo>
                    <a:pt x="175717" y="2118682"/>
                    <a:pt x="172669" y="2122485"/>
                    <a:pt x="165716" y="2124482"/>
                  </a:cubicBezTo>
                  <a:lnTo>
                    <a:pt x="160858" y="2106416"/>
                  </a:lnTo>
                  <a:cubicBezTo>
                    <a:pt x="178098" y="2079411"/>
                    <a:pt x="189909" y="2063247"/>
                    <a:pt x="213436" y="2030918"/>
                  </a:cubicBezTo>
                  <a:cubicBezTo>
                    <a:pt x="213436" y="2030918"/>
                    <a:pt x="230295" y="1997163"/>
                    <a:pt x="231534" y="1995642"/>
                  </a:cubicBezTo>
                  <a:cubicBezTo>
                    <a:pt x="232486" y="1992789"/>
                    <a:pt x="252012" y="1937355"/>
                    <a:pt x="252012" y="1937355"/>
                  </a:cubicBezTo>
                  <a:cubicBezTo>
                    <a:pt x="264776" y="1900842"/>
                    <a:pt x="278301" y="1874408"/>
                    <a:pt x="278301" y="1836374"/>
                  </a:cubicBezTo>
                  <a:cubicBezTo>
                    <a:pt x="278301" y="1821921"/>
                    <a:pt x="269348" y="1802714"/>
                    <a:pt x="270015" y="1791209"/>
                  </a:cubicBezTo>
                  <a:lnTo>
                    <a:pt x="273539" y="1774664"/>
                  </a:lnTo>
                  <a:cubicBezTo>
                    <a:pt x="320021" y="1737961"/>
                    <a:pt x="353739" y="1691085"/>
                    <a:pt x="380028" y="1599993"/>
                  </a:cubicBezTo>
                  <a:lnTo>
                    <a:pt x="408794" y="1549979"/>
                  </a:lnTo>
                  <a:cubicBezTo>
                    <a:pt x="410604" y="1540660"/>
                    <a:pt x="430130" y="1522594"/>
                    <a:pt x="430130" y="1509663"/>
                  </a:cubicBezTo>
                  <a:cubicBezTo>
                    <a:pt x="430130" y="1493878"/>
                    <a:pt x="418128" y="1504148"/>
                    <a:pt x="408699" y="1492452"/>
                  </a:cubicBezTo>
                  <a:lnTo>
                    <a:pt x="399650" y="1485131"/>
                  </a:lnTo>
                  <a:lnTo>
                    <a:pt x="419367" y="1465448"/>
                  </a:lnTo>
                  <a:cubicBezTo>
                    <a:pt x="494424" y="1424752"/>
                    <a:pt x="526428" y="1344405"/>
                    <a:pt x="573005" y="1273281"/>
                  </a:cubicBezTo>
                  <a:lnTo>
                    <a:pt x="600913" y="1229828"/>
                  </a:lnTo>
                  <a:cubicBezTo>
                    <a:pt x="609486" y="1223932"/>
                    <a:pt x="622344" y="1209955"/>
                    <a:pt x="625488" y="1203584"/>
                  </a:cubicBezTo>
                  <a:cubicBezTo>
                    <a:pt x="629584" y="1195312"/>
                    <a:pt x="640823" y="1188371"/>
                    <a:pt x="636537" y="1178387"/>
                  </a:cubicBezTo>
                  <a:cubicBezTo>
                    <a:pt x="632727" y="1169544"/>
                    <a:pt x="618344" y="1172301"/>
                    <a:pt x="610724" y="1170019"/>
                  </a:cubicBezTo>
                  <a:cubicBezTo>
                    <a:pt x="607105" y="1168973"/>
                    <a:pt x="603294" y="1157278"/>
                    <a:pt x="606914" y="1155661"/>
                  </a:cubicBezTo>
                  <a:cubicBezTo>
                    <a:pt x="625869" y="1147389"/>
                    <a:pt x="635584" y="1129228"/>
                    <a:pt x="650824" y="1125424"/>
                  </a:cubicBezTo>
                  <a:cubicBezTo>
                    <a:pt x="706736" y="1092715"/>
                    <a:pt x="736359" y="1048120"/>
                    <a:pt x="776268" y="996109"/>
                  </a:cubicBezTo>
                  <a:cubicBezTo>
                    <a:pt x="776268" y="996109"/>
                    <a:pt x="824751" y="946380"/>
                    <a:pt x="827799" y="942386"/>
                  </a:cubicBezTo>
                  <a:cubicBezTo>
                    <a:pt x="832371" y="927267"/>
                    <a:pt x="813130" y="912149"/>
                    <a:pt x="813130" y="907205"/>
                  </a:cubicBezTo>
                  <a:cubicBezTo>
                    <a:pt x="813130" y="902545"/>
                    <a:pt x="850468" y="875827"/>
                    <a:pt x="850468" y="875827"/>
                  </a:cubicBezTo>
                  <a:cubicBezTo>
                    <a:pt x="944385" y="846350"/>
                    <a:pt x="966388" y="800900"/>
                    <a:pt x="1035348" y="729015"/>
                  </a:cubicBezTo>
                  <a:cubicBezTo>
                    <a:pt x="1039920" y="701821"/>
                    <a:pt x="1040587" y="698208"/>
                    <a:pt x="1058780" y="687368"/>
                  </a:cubicBezTo>
                  <a:lnTo>
                    <a:pt x="1089832" y="679096"/>
                  </a:lnTo>
                  <a:cubicBezTo>
                    <a:pt x="1116311" y="673105"/>
                    <a:pt x="1192130" y="606451"/>
                    <a:pt x="1257948" y="567181"/>
                  </a:cubicBezTo>
                  <a:cubicBezTo>
                    <a:pt x="1257948" y="567181"/>
                    <a:pt x="1283856" y="551587"/>
                    <a:pt x="1286808" y="549020"/>
                  </a:cubicBezTo>
                  <a:cubicBezTo>
                    <a:pt x="1287380" y="546928"/>
                    <a:pt x="1292142" y="530098"/>
                    <a:pt x="1292142" y="530098"/>
                  </a:cubicBezTo>
                  <a:cubicBezTo>
                    <a:pt x="1285285" y="513458"/>
                    <a:pt x="1294524" y="505281"/>
                    <a:pt x="1317193" y="499861"/>
                  </a:cubicBezTo>
                  <a:cubicBezTo>
                    <a:pt x="1367390" y="487690"/>
                    <a:pt x="1597514" y="417422"/>
                    <a:pt x="1591513" y="358374"/>
                  </a:cubicBezTo>
                  <a:lnTo>
                    <a:pt x="1602467" y="342685"/>
                  </a:lnTo>
                  <a:lnTo>
                    <a:pt x="1687716" y="338787"/>
                  </a:lnTo>
                  <a:cubicBezTo>
                    <a:pt x="1718767" y="318344"/>
                    <a:pt x="1744199" y="312068"/>
                    <a:pt x="1807064" y="285634"/>
                  </a:cubicBezTo>
                  <a:cubicBezTo>
                    <a:pt x="1807064" y="285634"/>
                    <a:pt x="1842307" y="286585"/>
                    <a:pt x="1848403" y="244938"/>
                  </a:cubicBezTo>
                  <a:cubicBezTo>
                    <a:pt x="1872501" y="236095"/>
                    <a:pt x="1929174" y="237902"/>
                    <a:pt x="1945367" y="238092"/>
                  </a:cubicBezTo>
                  <a:cubicBezTo>
                    <a:pt x="1945367" y="238092"/>
                    <a:pt x="1989087" y="229059"/>
                    <a:pt x="1990830" y="229059"/>
                  </a:cubicBezTo>
                  <a:cubicBezTo>
                    <a:pt x="2011023" y="217268"/>
                    <a:pt x="2033597" y="211088"/>
                    <a:pt x="2055600" y="205383"/>
                  </a:cubicBezTo>
                  <a:cubicBezTo>
                    <a:pt x="2088747" y="196730"/>
                    <a:pt x="2106082" y="206334"/>
                    <a:pt x="2106844" y="169250"/>
                  </a:cubicBezTo>
                  <a:lnTo>
                    <a:pt x="2141706" y="161739"/>
                  </a:lnTo>
                  <a:cubicBezTo>
                    <a:pt x="2141706" y="161739"/>
                    <a:pt x="2282581" y="165542"/>
                    <a:pt x="2358685" y="150519"/>
                  </a:cubicBezTo>
                  <a:cubicBezTo>
                    <a:pt x="2358685" y="150519"/>
                    <a:pt x="2413645" y="144338"/>
                    <a:pt x="2424313" y="137492"/>
                  </a:cubicBezTo>
                  <a:cubicBezTo>
                    <a:pt x="2442505" y="123134"/>
                    <a:pt x="2427646" y="106970"/>
                    <a:pt x="2437171" y="104212"/>
                  </a:cubicBezTo>
                  <a:cubicBezTo>
                    <a:pt x="2451078" y="100124"/>
                    <a:pt x="2482129" y="116859"/>
                    <a:pt x="2504608" y="128459"/>
                  </a:cubicBezTo>
                  <a:cubicBezTo>
                    <a:pt x="2506990" y="128554"/>
                    <a:pt x="2608431" y="127698"/>
                    <a:pt x="2608431" y="127698"/>
                  </a:cubicBezTo>
                  <a:cubicBezTo>
                    <a:pt x="2667391" y="132167"/>
                    <a:pt x="2700062" y="137587"/>
                    <a:pt x="2753116" y="129885"/>
                  </a:cubicBezTo>
                  <a:cubicBezTo>
                    <a:pt x="2750830" y="89759"/>
                    <a:pt x="2819029" y="114767"/>
                    <a:pt x="2843984" y="128364"/>
                  </a:cubicBezTo>
                  <a:cubicBezTo>
                    <a:pt x="2863606" y="139109"/>
                    <a:pt x="2928852" y="132928"/>
                    <a:pt x="2928852" y="132928"/>
                  </a:cubicBezTo>
                  <a:lnTo>
                    <a:pt x="3029626" y="155653"/>
                  </a:lnTo>
                  <a:cubicBezTo>
                    <a:pt x="3064679" y="160503"/>
                    <a:pt x="3038008" y="145004"/>
                    <a:pt x="3051629" y="141961"/>
                  </a:cubicBezTo>
                  <a:cubicBezTo>
                    <a:pt x="3082395" y="135115"/>
                    <a:pt x="3086395" y="128934"/>
                    <a:pt x="3103159" y="141961"/>
                  </a:cubicBezTo>
                  <a:cubicBezTo>
                    <a:pt x="3111065" y="148046"/>
                    <a:pt x="3137068" y="166873"/>
                    <a:pt x="3145546" y="170011"/>
                  </a:cubicBezTo>
                  <a:cubicBezTo>
                    <a:pt x="3209173" y="184369"/>
                    <a:pt x="3274705" y="199868"/>
                    <a:pt x="3331188" y="204812"/>
                  </a:cubicBezTo>
                  <a:lnTo>
                    <a:pt x="3385766" y="208616"/>
                  </a:lnTo>
                  <a:lnTo>
                    <a:pt x="3397863" y="220691"/>
                  </a:lnTo>
                  <a:cubicBezTo>
                    <a:pt x="3415008" y="239328"/>
                    <a:pt x="3402149" y="227347"/>
                    <a:pt x="3424342" y="237331"/>
                  </a:cubicBezTo>
                  <a:cubicBezTo>
                    <a:pt x="3442249" y="245413"/>
                    <a:pt x="3522450" y="261673"/>
                    <a:pt x="3538738" y="275175"/>
                  </a:cubicBezTo>
                  <a:cubicBezTo>
                    <a:pt x="3558740" y="281070"/>
                    <a:pt x="3579886" y="285729"/>
                    <a:pt x="3597793" y="297140"/>
                  </a:cubicBezTo>
                  <a:cubicBezTo>
                    <a:pt x="3743239" y="389467"/>
                    <a:pt x="3678279" y="300373"/>
                    <a:pt x="3689423" y="296379"/>
                  </a:cubicBezTo>
                  <a:cubicBezTo>
                    <a:pt x="3699996" y="292576"/>
                    <a:pt x="3766004" y="367502"/>
                    <a:pt x="3766004" y="367502"/>
                  </a:cubicBezTo>
                  <a:cubicBezTo>
                    <a:pt x="3779625" y="381195"/>
                    <a:pt x="3826993" y="397359"/>
                    <a:pt x="3888686" y="434252"/>
                  </a:cubicBezTo>
                  <a:cubicBezTo>
                    <a:pt x="3919947" y="452984"/>
                    <a:pt x="3965839" y="489972"/>
                    <a:pt x="3968315" y="480273"/>
                  </a:cubicBezTo>
                  <a:cubicBezTo>
                    <a:pt x="3984984" y="415996"/>
                    <a:pt x="4042229" y="528006"/>
                    <a:pt x="4076710" y="549210"/>
                  </a:cubicBezTo>
                  <a:cubicBezTo>
                    <a:pt x="4096426" y="561381"/>
                    <a:pt x="4110743" y="572506"/>
                    <a:pt x="4125954" y="582490"/>
                  </a:cubicBezTo>
                  <a:cubicBezTo>
                    <a:pt x="4120906" y="580683"/>
                    <a:pt x="4201392" y="631363"/>
                    <a:pt x="4207012" y="639350"/>
                  </a:cubicBezTo>
                  <a:cubicBezTo>
                    <a:pt x="4260066" y="713517"/>
                    <a:pt x="4263876" y="645341"/>
                    <a:pt x="4271448" y="642298"/>
                  </a:cubicBezTo>
                  <a:cubicBezTo>
                    <a:pt x="4279021" y="639255"/>
                    <a:pt x="4326789" y="718746"/>
                    <a:pt x="4326789" y="718746"/>
                  </a:cubicBezTo>
                  <a:cubicBezTo>
                    <a:pt x="4324503" y="739950"/>
                    <a:pt x="4391463" y="788063"/>
                    <a:pt x="4430611" y="817920"/>
                  </a:cubicBezTo>
                  <a:cubicBezTo>
                    <a:pt x="4456900" y="837888"/>
                    <a:pt x="4471664" y="887997"/>
                    <a:pt x="4485189" y="880771"/>
                  </a:cubicBezTo>
                  <a:cubicBezTo>
                    <a:pt x="4534434" y="854337"/>
                    <a:pt x="4526909" y="852816"/>
                    <a:pt x="4560246" y="936776"/>
                  </a:cubicBezTo>
                  <a:cubicBezTo>
                    <a:pt x="4572248" y="967013"/>
                    <a:pt x="4631493" y="1019310"/>
                    <a:pt x="4631493" y="1019310"/>
                  </a:cubicBezTo>
                  <a:cubicBezTo>
                    <a:pt x="4657306" y="1054111"/>
                    <a:pt x="4648162" y="1051068"/>
                    <a:pt x="4662545" y="1065521"/>
                  </a:cubicBezTo>
                  <a:cubicBezTo>
                    <a:pt x="4688739" y="1091764"/>
                    <a:pt x="4676261" y="1097565"/>
                    <a:pt x="4710360" y="1088246"/>
                  </a:cubicBezTo>
                  <a:lnTo>
                    <a:pt x="4723219" y="1092810"/>
                  </a:lnTo>
                  <a:cubicBezTo>
                    <a:pt x="4733697" y="1107834"/>
                    <a:pt x="4742174" y="1147960"/>
                    <a:pt x="4746651" y="1164790"/>
                  </a:cubicBezTo>
                  <a:cubicBezTo>
                    <a:pt x="4750937" y="1181049"/>
                    <a:pt x="4777797" y="1204250"/>
                    <a:pt x="4786780" y="1217086"/>
                  </a:cubicBezTo>
                  <a:cubicBezTo>
                    <a:pt x="4786780" y="1217086"/>
                    <a:pt x="4878505" y="1372265"/>
                    <a:pt x="4889840" y="1373026"/>
                  </a:cubicBezTo>
                  <a:cubicBezTo>
                    <a:pt x="4901270" y="1373786"/>
                    <a:pt x="4914129" y="1346497"/>
                    <a:pt x="4920987" y="1351061"/>
                  </a:cubicBezTo>
                  <a:cubicBezTo>
                    <a:pt x="4927749" y="1355625"/>
                    <a:pt x="4930035" y="1400220"/>
                    <a:pt x="4930035" y="1400220"/>
                  </a:cubicBezTo>
                  <a:lnTo>
                    <a:pt x="4933846" y="1419142"/>
                  </a:lnTo>
                  <a:cubicBezTo>
                    <a:pt x="4939751" y="1465828"/>
                    <a:pt x="4964992" y="1503577"/>
                    <a:pt x="4983852" y="1544083"/>
                  </a:cubicBezTo>
                  <a:cubicBezTo>
                    <a:pt x="5001092" y="1581452"/>
                    <a:pt x="5012617" y="1601610"/>
                    <a:pt x="5033096" y="1642496"/>
                  </a:cubicBezTo>
                  <a:cubicBezTo>
                    <a:pt x="5033096" y="1687186"/>
                    <a:pt x="5068339" y="1664841"/>
                    <a:pt x="5076245" y="1672068"/>
                  </a:cubicBezTo>
                  <a:cubicBezTo>
                    <a:pt x="5080559" y="1669881"/>
                    <a:pt x="5077197" y="1692891"/>
                    <a:pt x="5080016" y="1693272"/>
                  </a:cubicBezTo>
                  <a:lnTo>
                    <a:pt x="5089922" y="1732637"/>
                  </a:lnTo>
                  <a:cubicBezTo>
                    <a:pt x="5097257" y="1781796"/>
                    <a:pt x="5103543" y="1828577"/>
                    <a:pt x="5130880" y="1868133"/>
                  </a:cubicBezTo>
                  <a:lnTo>
                    <a:pt x="5141547" y="1908259"/>
                  </a:lnTo>
                  <a:cubicBezTo>
                    <a:pt x="5138214" y="1930318"/>
                    <a:pt x="5166313" y="1916911"/>
                    <a:pt x="5185077" y="1925564"/>
                  </a:cubicBezTo>
                  <a:lnTo>
                    <a:pt x="5182696" y="1924994"/>
                  </a:lnTo>
                  <a:cubicBezTo>
                    <a:pt x="5192030" y="1925849"/>
                    <a:pt x="5188982" y="1940017"/>
                    <a:pt x="5188125" y="1947434"/>
                  </a:cubicBezTo>
                  <a:cubicBezTo>
                    <a:pt x="5187553" y="1952853"/>
                    <a:pt x="5174980" y="1976149"/>
                    <a:pt x="5184220" y="2021695"/>
                  </a:cubicBezTo>
                  <a:cubicBezTo>
                    <a:pt x="5185077" y="2025689"/>
                    <a:pt x="5213366" y="2113547"/>
                    <a:pt x="5213366" y="2113547"/>
                  </a:cubicBezTo>
                  <a:cubicBezTo>
                    <a:pt x="5224415" y="2167841"/>
                    <a:pt x="5227368" y="2187998"/>
                    <a:pt x="5269468" y="2225557"/>
                  </a:cubicBezTo>
                  <a:cubicBezTo>
                    <a:pt x="5269468" y="2225557"/>
                    <a:pt x="5266325" y="2283274"/>
                    <a:pt x="5258229" y="2306189"/>
                  </a:cubicBezTo>
                  <a:cubicBezTo>
                    <a:pt x="5246227" y="2339849"/>
                    <a:pt x="5269392" y="2382828"/>
                    <a:pt x="5269392" y="2398041"/>
                  </a:cubicBezTo>
                  <a:cubicBezTo>
                    <a:pt x="5269392" y="2411733"/>
                    <a:pt x="5257581" y="2429419"/>
                    <a:pt x="5267201" y="2442826"/>
                  </a:cubicBezTo>
                  <a:cubicBezTo>
                    <a:pt x="5283775" y="2466978"/>
                    <a:pt x="5279965" y="2469830"/>
                    <a:pt x="5282841" y="2498831"/>
                  </a:cubicBezTo>
                  <a:cubicBezTo>
                    <a:pt x="5286651" y="2536865"/>
                    <a:pt x="5273412" y="2572807"/>
                    <a:pt x="5307511" y="2592870"/>
                  </a:cubicBezTo>
                  <a:lnTo>
                    <a:pt x="5325418" y="2604090"/>
                  </a:lnTo>
                  <a:cubicBezTo>
                    <a:pt x="5321608" y="2633756"/>
                    <a:pt x="5279698" y="2628337"/>
                    <a:pt x="5296272" y="2832579"/>
                  </a:cubicBezTo>
                  <a:cubicBezTo>
                    <a:pt x="5299320" y="2869282"/>
                    <a:pt x="5264649" y="2856731"/>
                    <a:pt x="5287318" y="2886397"/>
                  </a:cubicBezTo>
                  <a:lnTo>
                    <a:pt x="5323228" y="2915493"/>
                  </a:lnTo>
                  <a:lnTo>
                    <a:pt x="5310559" y="2948108"/>
                  </a:lnTo>
                  <a:cubicBezTo>
                    <a:pt x="5297129" y="2974636"/>
                    <a:pt x="5275126" y="2986997"/>
                    <a:pt x="5273888" y="3016283"/>
                  </a:cubicBezTo>
                  <a:lnTo>
                    <a:pt x="5271697" y="3108135"/>
                  </a:lnTo>
                  <a:cubicBezTo>
                    <a:pt x="5272173" y="3092922"/>
                    <a:pt x="5262839" y="3133428"/>
                    <a:pt x="5258839" y="3167278"/>
                  </a:cubicBezTo>
                  <a:cubicBezTo>
                    <a:pt x="5254648" y="3203220"/>
                    <a:pt x="5313893" y="3176311"/>
                    <a:pt x="5265411" y="3260081"/>
                  </a:cubicBezTo>
                  <a:cubicBezTo>
                    <a:pt x="5262648" y="3264930"/>
                    <a:pt x="5268935" y="3269970"/>
                    <a:pt x="5267030" y="3276531"/>
                  </a:cubicBezTo>
                  <a:cubicBezTo>
                    <a:pt x="5263506" y="3288892"/>
                    <a:pt x="5241694" y="3283282"/>
                    <a:pt x="5238264" y="3292980"/>
                  </a:cubicBezTo>
                  <a:close/>
                  <a:moveTo>
                    <a:pt x="5288385" y="3392724"/>
                  </a:moveTo>
                  <a:cubicBezTo>
                    <a:pt x="5288385" y="3392724"/>
                    <a:pt x="5281717" y="3427811"/>
                    <a:pt x="5275240" y="3424768"/>
                  </a:cubicBezTo>
                  <a:cubicBezTo>
                    <a:pt x="5268764" y="3421725"/>
                    <a:pt x="5286737" y="3279478"/>
                    <a:pt x="5298253" y="3280334"/>
                  </a:cubicBezTo>
                  <a:cubicBezTo>
                    <a:pt x="5309721" y="3281190"/>
                    <a:pt x="5298253" y="3311522"/>
                    <a:pt x="5298253" y="3311522"/>
                  </a:cubicBezTo>
                  <a:lnTo>
                    <a:pt x="5297967" y="3342330"/>
                  </a:lnTo>
                  <a:cubicBezTo>
                    <a:pt x="5294957" y="3360015"/>
                    <a:pt x="5295110" y="3352504"/>
                    <a:pt x="5288347" y="3392915"/>
                  </a:cubicBezTo>
                  <a:close/>
                  <a:moveTo>
                    <a:pt x="5323723" y="3101289"/>
                  </a:moveTo>
                  <a:lnTo>
                    <a:pt x="5320437" y="3129244"/>
                  </a:lnTo>
                  <a:lnTo>
                    <a:pt x="5312217" y="3170321"/>
                  </a:lnTo>
                  <a:cubicBezTo>
                    <a:pt x="5298786" y="3154632"/>
                    <a:pt x="5311798" y="3136756"/>
                    <a:pt x="5313683" y="3107090"/>
                  </a:cubicBezTo>
                  <a:cubicBezTo>
                    <a:pt x="5314446" y="3095584"/>
                    <a:pt x="5315179" y="3066108"/>
                    <a:pt x="5313683" y="3060022"/>
                  </a:cubicBezTo>
                  <a:cubicBezTo>
                    <a:pt x="5313683" y="3060022"/>
                    <a:pt x="5312636" y="3018185"/>
                    <a:pt x="5320427" y="3006299"/>
                  </a:cubicBezTo>
                  <a:lnTo>
                    <a:pt x="5340620" y="2990610"/>
                  </a:lnTo>
                  <a:lnTo>
                    <a:pt x="5338572" y="3016093"/>
                  </a:lnTo>
                  <a:cubicBezTo>
                    <a:pt x="5322856" y="3045189"/>
                    <a:pt x="5328095" y="3057075"/>
                    <a:pt x="5323808" y="3101479"/>
                  </a:cubicBezTo>
                  <a:close/>
                  <a:moveTo>
                    <a:pt x="5354050" y="2822500"/>
                  </a:moveTo>
                  <a:cubicBezTo>
                    <a:pt x="5354050" y="2822500"/>
                    <a:pt x="5329381" y="2676925"/>
                    <a:pt x="5347336" y="2674643"/>
                  </a:cubicBezTo>
                  <a:cubicBezTo>
                    <a:pt x="5365337" y="2672456"/>
                    <a:pt x="5360861" y="2706021"/>
                    <a:pt x="5360861" y="2706021"/>
                  </a:cubicBezTo>
                  <a:cubicBezTo>
                    <a:pt x="5362004" y="2742914"/>
                    <a:pt x="5354193" y="2822595"/>
                    <a:pt x="5354193" y="28225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0B25F1F-2CAD-AE42-80D7-E0DDAB7100FA}"/>
                </a:ext>
              </a:extLst>
            </p:cNvPr>
            <p:cNvSpPr/>
            <p:nvPr/>
          </p:nvSpPr>
          <p:spPr>
            <a:xfrm>
              <a:off x="5141496" y="1804008"/>
              <a:ext cx="1680460" cy="4179267"/>
            </a:xfrm>
            <a:custGeom>
              <a:avLst/>
              <a:gdLst>
                <a:gd name="connsiteX0" fmla="*/ 1375 w 1680460"/>
                <a:gd name="connsiteY0" fmla="*/ 4179258 h 4179267"/>
                <a:gd name="connsiteX1" fmla="*/ 3508 w 1680460"/>
                <a:gd name="connsiteY1" fmla="*/ 4107830 h 4179267"/>
                <a:gd name="connsiteX2" fmla="*/ 1375 w 1680460"/>
                <a:gd name="connsiteY2" fmla="*/ 4179268 h 4179267"/>
                <a:gd name="connsiteX3" fmla="*/ 414588 w 1680460"/>
                <a:gd name="connsiteY3" fmla="*/ 41229 h 4179267"/>
                <a:gd name="connsiteX4" fmla="*/ 405882 w 1680460"/>
                <a:gd name="connsiteY4" fmla="*/ 87954 h 4179267"/>
                <a:gd name="connsiteX5" fmla="*/ 347666 w 1680460"/>
                <a:gd name="connsiteY5" fmla="*/ 110489 h 4179267"/>
                <a:gd name="connsiteX6" fmla="*/ 319948 w 1680460"/>
                <a:gd name="connsiteY6" fmla="*/ 43454 h 4179267"/>
                <a:gd name="connsiteX7" fmla="*/ 329740 w 1680460"/>
                <a:gd name="connsiteY7" fmla="*/ 0 h 4179267"/>
                <a:gd name="connsiteX8" fmla="*/ 414588 w 1680460"/>
                <a:gd name="connsiteY8" fmla="*/ 41267 h 4179267"/>
                <a:gd name="connsiteX9" fmla="*/ 1194476 w 1680460"/>
                <a:gd name="connsiteY9" fmla="*/ 57517 h 4179267"/>
                <a:gd name="connsiteX10" fmla="*/ 1154243 w 1680460"/>
                <a:gd name="connsiteY10" fmla="*/ 137930 h 4179267"/>
                <a:gd name="connsiteX11" fmla="*/ 1087892 w 1680460"/>
                <a:gd name="connsiteY11" fmla="*/ 100990 h 4179267"/>
                <a:gd name="connsiteX12" fmla="*/ 1086253 w 1680460"/>
                <a:gd name="connsiteY12" fmla="*/ 38281 h 4179267"/>
                <a:gd name="connsiteX13" fmla="*/ 1194476 w 1680460"/>
                <a:gd name="connsiteY13" fmla="*/ 57517 h 4179267"/>
                <a:gd name="connsiteX14" fmla="*/ 712626 w 1680460"/>
                <a:gd name="connsiteY14" fmla="*/ 46658 h 4179267"/>
                <a:gd name="connsiteX15" fmla="*/ 744172 w 1680460"/>
                <a:gd name="connsiteY15" fmla="*/ 27109 h 4179267"/>
                <a:gd name="connsiteX16" fmla="*/ 767014 w 1680460"/>
                <a:gd name="connsiteY16" fmla="*/ 59704 h 4179267"/>
                <a:gd name="connsiteX17" fmla="*/ 785492 w 1680460"/>
                <a:gd name="connsiteY17" fmla="*/ 84692 h 4179267"/>
                <a:gd name="connsiteX18" fmla="*/ 749611 w 1680460"/>
                <a:gd name="connsiteY18" fmla="*/ 129249 h 4179267"/>
                <a:gd name="connsiteX19" fmla="*/ 729990 w 1680460"/>
                <a:gd name="connsiteY19" fmla="*/ 112951 h 4179267"/>
                <a:gd name="connsiteX20" fmla="*/ 675602 w 1680460"/>
                <a:gd name="connsiteY20" fmla="*/ 92299 h 4179267"/>
                <a:gd name="connsiteX21" fmla="*/ 686460 w 1680460"/>
                <a:gd name="connsiteY21" fmla="*/ 76001 h 4179267"/>
                <a:gd name="connsiteX22" fmla="*/ 687508 w 1680460"/>
                <a:gd name="connsiteY22" fmla="*/ 49920 h 4179267"/>
                <a:gd name="connsiteX23" fmla="*/ 712464 w 1680460"/>
                <a:gd name="connsiteY23" fmla="*/ 46687 h 4179267"/>
                <a:gd name="connsiteX24" fmla="*/ 1596812 w 1680460"/>
                <a:gd name="connsiteY24" fmla="*/ 96654 h 4179267"/>
                <a:gd name="connsiteX25" fmla="*/ 1540558 w 1680460"/>
                <a:gd name="connsiteY25" fmla="*/ 162928 h 4179267"/>
                <a:gd name="connsiteX26" fmla="*/ 1488285 w 1680460"/>
                <a:gd name="connsiteY26" fmla="*/ 134850 h 4179267"/>
                <a:gd name="connsiteX27" fmla="*/ 1464186 w 1680460"/>
                <a:gd name="connsiteY27" fmla="*/ 86622 h 4179267"/>
                <a:gd name="connsiteX28" fmla="*/ 1502381 w 1680460"/>
                <a:gd name="connsiteY28" fmla="*/ 54579 h 4179267"/>
                <a:gd name="connsiteX29" fmla="*/ 1596812 w 1680460"/>
                <a:gd name="connsiteY29" fmla="*/ 96701 h 4179267"/>
                <a:gd name="connsiteX30" fmla="*/ 392833 w 1680460"/>
                <a:gd name="connsiteY30" fmla="*/ 272675 h 4179267"/>
                <a:gd name="connsiteX31" fmla="*/ 397186 w 1680460"/>
                <a:gd name="connsiteY31" fmla="*/ 306364 h 4179267"/>
                <a:gd name="connsiteX32" fmla="*/ 425380 w 1680460"/>
                <a:gd name="connsiteY32" fmla="*/ 284684 h 4179267"/>
                <a:gd name="connsiteX33" fmla="*/ 400329 w 1680460"/>
                <a:gd name="connsiteY33" fmla="*/ 365126 h 4179267"/>
                <a:gd name="connsiteX34" fmla="*/ 319367 w 1680460"/>
                <a:gd name="connsiteY34" fmla="*/ 345349 h 4179267"/>
                <a:gd name="connsiteX35" fmla="*/ 341465 w 1680460"/>
                <a:gd name="connsiteY35" fmla="*/ 305413 h 4179267"/>
                <a:gd name="connsiteX36" fmla="*/ 356705 w 1680460"/>
                <a:gd name="connsiteY36" fmla="*/ 269566 h 4179267"/>
                <a:gd name="connsiteX37" fmla="*/ 392614 w 1680460"/>
                <a:gd name="connsiteY37" fmla="*/ 272799 h 4179267"/>
                <a:gd name="connsiteX38" fmla="*/ 806733 w 1680460"/>
                <a:gd name="connsiteY38" fmla="*/ 306544 h 4179267"/>
                <a:gd name="connsiteX39" fmla="*/ 792655 w 1680460"/>
                <a:gd name="connsiteY39" fmla="*/ 376812 h 4179267"/>
                <a:gd name="connsiteX40" fmla="*/ 734362 w 1680460"/>
                <a:gd name="connsiteY40" fmla="*/ 386844 h 4179267"/>
                <a:gd name="connsiteX41" fmla="*/ 688147 w 1680460"/>
                <a:gd name="connsiteY41" fmla="*/ 324630 h 4179267"/>
                <a:gd name="connsiteX42" fmla="*/ 702224 w 1680460"/>
                <a:gd name="connsiteY42" fmla="*/ 292519 h 4179267"/>
                <a:gd name="connsiteX43" fmla="*/ 806733 w 1680460"/>
                <a:gd name="connsiteY43" fmla="*/ 306544 h 4179267"/>
                <a:gd name="connsiteX44" fmla="*/ 1452032 w 1680460"/>
                <a:gd name="connsiteY44" fmla="*/ 370917 h 4179267"/>
                <a:gd name="connsiteX45" fmla="*/ 1452032 w 1680460"/>
                <a:gd name="connsiteY45" fmla="*/ 399062 h 4179267"/>
                <a:gd name="connsiteX46" fmla="*/ 1423934 w 1680460"/>
                <a:gd name="connsiteY46" fmla="*/ 451264 h 4179267"/>
                <a:gd name="connsiteX47" fmla="*/ 1351544 w 1680460"/>
                <a:gd name="connsiteY47" fmla="*/ 393024 h 4179267"/>
                <a:gd name="connsiteX48" fmla="*/ 1413866 w 1680460"/>
                <a:gd name="connsiteY48" fmla="*/ 312725 h 4179267"/>
                <a:gd name="connsiteX49" fmla="*/ 1452032 w 1680460"/>
                <a:gd name="connsiteY49" fmla="*/ 370917 h 4179267"/>
                <a:gd name="connsiteX50" fmla="*/ 1014016 w 1680460"/>
                <a:gd name="connsiteY50" fmla="*/ 335260 h 4179267"/>
                <a:gd name="connsiteX51" fmla="*/ 971820 w 1680460"/>
                <a:gd name="connsiteY51" fmla="*/ 401468 h 4179267"/>
                <a:gd name="connsiteX52" fmla="*/ 923557 w 1680460"/>
                <a:gd name="connsiteY52" fmla="*/ 387423 h 4179267"/>
                <a:gd name="connsiteX53" fmla="*/ 933653 w 1680460"/>
                <a:gd name="connsiteY53" fmla="*/ 325209 h 4179267"/>
                <a:gd name="connsiteX54" fmla="*/ 1014044 w 1680460"/>
                <a:gd name="connsiteY54" fmla="*/ 335260 h 4179267"/>
                <a:gd name="connsiteX55" fmla="*/ 1631445 w 1680460"/>
                <a:gd name="connsiteY55" fmla="*/ 342201 h 4179267"/>
                <a:gd name="connsiteX56" fmla="*/ 1569152 w 1680460"/>
                <a:gd name="connsiteY56" fmla="*/ 394365 h 4179267"/>
                <a:gd name="connsiteX57" fmla="*/ 1522955 w 1680460"/>
                <a:gd name="connsiteY57" fmla="*/ 348249 h 4179267"/>
                <a:gd name="connsiteX58" fmla="*/ 1589288 w 1680460"/>
                <a:gd name="connsiteY58" fmla="*/ 314085 h 4179267"/>
                <a:gd name="connsiteX59" fmla="*/ 1631436 w 1680460"/>
                <a:gd name="connsiteY59" fmla="*/ 342211 h 4179267"/>
                <a:gd name="connsiteX60" fmla="*/ 1198706 w 1680460"/>
                <a:gd name="connsiteY60" fmla="*/ 370289 h 4179267"/>
                <a:gd name="connsiteX61" fmla="*/ 1170550 w 1680460"/>
                <a:gd name="connsiteY61" fmla="*/ 400412 h 4179267"/>
                <a:gd name="connsiteX62" fmla="*/ 1102255 w 1680460"/>
                <a:gd name="connsiteY62" fmla="*/ 342220 h 4179267"/>
                <a:gd name="connsiteX63" fmla="*/ 1122353 w 1680460"/>
                <a:gd name="connsiteY63" fmla="*/ 318107 h 4179267"/>
                <a:gd name="connsiteX64" fmla="*/ 1198706 w 1680460"/>
                <a:gd name="connsiteY64" fmla="*/ 370289 h 4179267"/>
                <a:gd name="connsiteX65" fmla="*/ 623415 w 1680460"/>
                <a:gd name="connsiteY65" fmla="*/ 460677 h 4179267"/>
                <a:gd name="connsiteX66" fmla="*/ 579628 w 1680460"/>
                <a:gd name="connsiteY66" fmla="*/ 474683 h 4179267"/>
                <a:gd name="connsiteX67" fmla="*/ 501618 w 1680460"/>
                <a:gd name="connsiteY67" fmla="*/ 430240 h 4179267"/>
                <a:gd name="connsiteX68" fmla="*/ 577971 w 1680460"/>
                <a:gd name="connsiteY68" fmla="*/ 379180 h 4179267"/>
                <a:gd name="connsiteX69" fmla="*/ 623405 w 1680460"/>
                <a:gd name="connsiteY69" fmla="*/ 460572 h 4179267"/>
                <a:gd name="connsiteX70" fmla="*/ 1587602 w 1680460"/>
                <a:gd name="connsiteY70" fmla="*/ 504967 h 4179267"/>
                <a:gd name="connsiteX71" fmla="*/ 1545358 w 1680460"/>
                <a:gd name="connsiteY71" fmla="*/ 567229 h 4179267"/>
                <a:gd name="connsiteX72" fmla="*/ 1482741 w 1680460"/>
                <a:gd name="connsiteY72" fmla="*/ 530203 h 4179267"/>
                <a:gd name="connsiteX73" fmla="*/ 1587611 w 1680460"/>
                <a:gd name="connsiteY73" fmla="*/ 504967 h 4179267"/>
                <a:gd name="connsiteX74" fmla="*/ 1375051 w 1680460"/>
                <a:gd name="connsiteY74" fmla="*/ 554108 h 4179267"/>
                <a:gd name="connsiteX75" fmla="*/ 1298204 w 1680460"/>
                <a:gd name="connsiteY75" fmla="*/ 585866 h 4179267"/>
                <a:gd name="connsiteX76" fmla="*/ 1270029 w 1680460"/>
                <a:gd name="connsiteY76" fmla="*/ 571793 h 4179267"/>
                <a:gd name="connsiteX77" fmla="*/ 1288031 w 1680460"/>
                <a:gd name="connsiteY77" fmla="*/ 512822 h 4179267"/>
                <a:gd name="connsiteX78" fmla="*/ 1375051 w 1680460"/>
                <a:gd name="connsiteY78" fmla="*/ 554108 h 4179267"/>
                <a:gd name="connsiteX79" fmla="*/ 428819 w 1680460"/>
                <a:gd name="connsiteY79" fmla="*/ 591666 h 4179267"/>
                <a:gd name="connsiteX80" fmla="*/ 404720 w 1680460"/>
                <a:gd name="connsiteY80" fmla="*/ 661915 h 4179267"/>
                <a:gd name="connsiteX81" fmla="*/ 344399 w 1680460"/>
                <a:gd name="connsiteY81" fmla="*/ 599653 h 4179267"/>
                <a:gd name="connsiteX82" fmla="*/ 376555 w 1680460"/>
                <a:gd name="connsiteY82" fmla="*/ 561524 h 4179267"/>
                <a:gd name="connsiteX83" fmla="*/ 428819 w 1680460"/>
                <a:gd name="connsiteY83" fmla="*/ 591666 h 4179267"/>
                <a:gd name="connsiteX84" fmla="*/ 1633922 w 1680460"/>
                <a:gd name="connsiteY84" fmla="*/ 689927 h 4179267"/>
                <a:gd name="connsiteX85" fmla="*/ 1649162 w 1680460"/>
                <a:gd name="connsiteY85" fmla="*/ 734493 h 4179267"/>
                <a:gd name="connsiteX86" fmla="*/ 1541015 w 1680460"/>
                <a:gd name="connsiteY86" fmla="*/ 755764 h 4179267"/>
                <a:gd name="connsiteX87" fmla="*/ 1531681 w 1680460"/>
                <a:gd name="connsiteY87" fmla="*/ 698618 h 4179267"/>
                <a:gd name="connsiteX88" fmla="*/ 1593307 w 1680460"/>
                <a:gd name="connsiteY88" fmla="*/ 669426 h 4179267"/>
                <a:gd name="connsiteX89" fmla="*/ 1633931 w 1680460"/>
                <a:gd name="connsiteY89" fmla="*/ 689936 h 4179267"/>
                <a:gd name="connsiteX90" fmla="*/ 1489266 w 1680460"/>
                <a:gd name="connsiteY90" fmla="*/ 737754 h 4179267"/>
                <a:gd name="connsiteX91" fmla="*/ 1468311 w 1680460"/>
                <a:gd name="connsiteY91" fmla="*/ 821429 h 4179267"/>
                <a:gd name="connsiteX92" fmla="*/ 1414209 w 1680460"/>
                <a:gd name="connsiteY92" fmla="*/ 809467 h 4179267"/>
                <a:gd name="connsiteX93" fmla="*/ 1401950 w 1680460"/>
                <a:gd name="connsiteY93" fmla="*/ 747187 h 4179267"/>
                <a:gd name="connsiteX94" fmla="*/ 1489266 w 1680460"/>
                <a:gd name="connsiteY94" fmla="*/ 737754 h 4179267"/>
                <a:gd name="connsiteX95" fmla="*/ 362477 w 1680460"/>
                <a:gd name="connsiteY95" fmla="*/ 811084 h 4179267"/>
                <a:gd name="connsiteX96" fmla="*/ 354419 w 1680460"/>
                <a:gd name="connsiteY96" fmla="*/ 887380 h 4179267"/>
                <a:gd name="connsiteX97" fmla="*/ 326225 w 1680460"/>
                <a:gd name="connsiteY97" fmla="*/ 863305 h 4179267"/>
                <a:gd name="connsiteX98" fmla="*/ 273933 w 1680460"/>
                <a:gd name="connsiteY98" fmla="*/ 821125 h 4179267"/>
                <a:gd name="connsiteX99" fmla="*/ 310033 w 1680460"/>
                <a:gd name="connsiteY99" fmla="*/ 797040 h 4179267"/>
                <a:gd name="connsiteX100" fmla="*/ 362325 w 1680460"/>
                <a:gd name="connsiteY100" fmla="*/ 811084 h 4179267"/>
                <a:gd name="connsiteX101" fmla="*/ 1638284 w 1680460"/>
                <a:gd name="connsiteY101" fmla="*/ 922600 h 4179267"/>
                <a:gd name="connsiteX102" fmla="*/ 1652334 w 1680460"/>
                <a:gd name="connsiteY102" fmla="*/ 974801 h 4179267"/>
                <a:gd name="connsiteX103" fmla="*/ 1596069 w 1680460"/>
                <a:gd name="connsiteY103" fmla="*/ 994826 h 4179267"/>
                <a:gd name="connsiteX104" fmla="*/ 1551816 w 1680460"/>
                <a:gd name="connsiteY104" fmla="*/ 908489 h 4179267"/>
                <a:gd name="connsiteX105" fmla="*/ 1590030 w 1680460"/>
                <a:gd name="connsiteY105" fmla="*/ 894445 h 4179267"/>
                <a:gd name="connsiteX106" fmla="*/ 1638284 w 1680460"/>
                <a:gd name="connsiteY106" fmla="*/ 922590 h 4179267"/>
                <a:gd name="connsiteX107" fmla="*/ 1466453 w 1680460"/>
                <a:gd name="connsiteY107" fmla="*/ 1042140 h 4179267"/>
                <a:gd name="connsiteX108" fmla="*/ 1438288 w 1680460"/>
                <a:gd name="connsiteY108" fmla="*/ 1104354 h 4179267"/>
                <a:gd name="connsiteX109" fmla="*/ 1365993 w 1680460"/>
                <a:gd name="connsiteY109" fmla="*/ 1028049 h 4179267"/>
                <a:gd name="connsiteX110" fmla="*/ 1466482 w 1680460"/>
                <a:gd name="connsiteY110" fmla="*/ 1042140 h 4179267"/>
                <a:gd name="connsiteX111" fmla="*/ 409445 w 1680460"/>
                <a:gd name="connsiteY111" fmla="*/ 1148464 h 4179267"/>
                <a:gd name="connsiteX112" fmla="*/ 381308 w 1680460"/>
                <a:gd name="connsiteY112" fmla="*/ 1186631 h 4179267"/>
                <a:gd name="connsiteX113" fmla="*/ 329073 w 1680460"/>
                <a:gd name="connsiteY113" fmla="*/ 1180574 h 4179267"/>
                <a:gd name="connsiteX114" fmla="*/ 347151 w 1680460"/>
                <a:gd name="connsiteY114" fmla="*/ 1100323 h 4179267"/>
                <a:gd name="connsiteX115" fmla="*/ 409445 w 1680460"/>
                <a:gd name="connsiteY115" fmla="*/ 1148531 h 4179267"/>
                <a:gd name="connsiteX116" fmla="*/ 1615596 w 1680460"/>
                <a:gd name="connsiteY116" fmla="*/ 1135723 h 4179267"/>
                <a:gd name="connsiteX117" fmla="*/ 1595469 w 1680460"/>
                <a:gd name="connsiteY117" fmla="*/ 1193943 h 4179267"/>
                <a:gd name="connsiteX118" fmla="*/ 1496981 w 1680460"/>
                <a:gd name="connsiteY118" fmla="*/ 1159827 h 4179267"/>
                <a:gd name="connsiteX119" fmla="*/ 1539196 w 1680460"/>
                <a:gd name="connsiteY119" fmla="*/ 1103537 h 4179267"/>
                <a:gd name="connsiteX120" fmla="*/ 1615586 w 1680460"/>
                <a:gd name="connsiteY120" fmla="*/ 1135675 h 4179267"/>
                <a:gd name="connsiteX121" fmla="*/ 1388215 w 1680460"/>
                <a:gd name="connsiteY121" fmla="*/ 1210897 h 4179267"/>
                <a:gd name="connsiteX122" fmla="*/ 1350020 w 1680460"/>
                <a:gd name="connsiteY122" fmla="*/ 1249074 h 4179267"/>
                <a:gd name="connsiteX123" fmla="*/ 1315863 w 1680460"/>
                <a:gd name="connsiteY123" fmla="*/ 1230989 h 4179267"/>
                <a:gd name="connsiteX124" fmla="*/ 1343962 w 1680460"/>
                <a:gd name="connsiteY124" fmla="*/ 1168774 h 4179267"/>
                <a:gd name="connsiteX125" fmla="*/ 1388215 w 1680460"/>
                <a:gd name="connsiteY125" fmla="*/ 1210897 h 4179267"/>
                <a:gd name="connsiteX126" fmla="*/ 1470435 w 1680460"/>
                <a:gd name="connsiteY126" fmla="*/ 1287726 h 4179267"/>
                <a:gd name="connsiteX127" fmla="*/ 1514650 w 1680460"/>
                <a:gd name="connsiteY127" fmla="*/ 1359990 h 4179267"/>
                <a:gd name="connsiteX128" fmla="*/ 1456338 w 1680460"/>
                <a:gd name="connsiteY128" fmla="*/ 1378056 h 4179267"/>
                <a:gd name="connsiteX129" fmla="*/ 1424239 w 1680460"/>
                <a:gd name="connsiteY129" fmla="*/ 1297776 h 4179267"/>
                <a:gd name="connsiteX130" fmla="*/ 1470435 w 1680460"/>
                <a:gd name="connsiteY130" fmla="*/ 1287735 h 4179267"/>
                <a:gd name="connsiteX131" fmla="*/ 1680461 w 1680460"/>
                <a:gd name="connsiteY131" fmla="*/ 1363185 h 4179267"/>
                <a:gd name="connsiteX132" fmla="*/ 1638284 w 1680460"/>
                <a:gd name="connsiteY132" fmla="*/ 1429402 h 4179267"/>
                <a:gd name="connsiteX133" fmla="*/ 1596069 w 1680460"/>
                <a:gd name="connsiteY133" fmla="*/ 1411355 h 4179267"/>
                <a:gd name="connsiteX134" fmla="*/ 1628169 w 1680460"/>
                <a:gd name="connsiteY134" fmla="*/ 1325018 h 4179267"/>
                <a:gd name="connsiteX135" fmla="*/ 1680461 w 1680460"/>
                <a:gd name="connsiteY135" fmla="*/ 1363185 h 4179267"/>
                <a:gd name="connsiteX136" fmla="*/ 1599346 w 1680460"/>
                <a:gd name="connsiteY136" fmla="*/ 1491341 h 4179267"/>
                <a:gd name="connsiteX137" fmla="*/ 1547082 w 1680460"/>
                <a:gd name="connsiteY137" fmla="*/ 1515454 h 4179267"/>
                <a:gd name="connsiteX138" fmla="*/ 1512887 w 1680460"/>
                <a:gd name="connsiteY138" fmla="*/ 1487290 h 4179267"/>
                <a:gd name="connsiteX139" fmla="*/ 1518546 w 1680460"/>
                <a:gd name="connsiteY139" fmla="*/ 1451890 h 4179267"/>
                <a:gd name="connsiteX140" fmla="*/ 1599317 w 1680460"/>
                <a:gd name="connsiteY140" fmla="*/ 1491350 h 417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80460" h="4179267">
                  <a:moveTo>
                    <a:pt x="1375" y="4179258"/>
                  </a:moveTo>
                  <a:lnTo>
                    <a:pt x="3508" y="4107830"/>
                  </a:lnTo>
                  <a:cubicBezTo>
                    <a:pt x="956" y="4130965"/>
                    <a:pt x="-1683" y="4158292"/>
                    <a:pt x="1375" y="4179268"/>
                  </a:cubicBezTo>
                  <a:close/>
                  <a:moveTo>
                    <a:pt x="414588" y="41229"/>
                  </a:moveTo>
                  <a:cubicBezTo>
                    <a:pt x="418932" y="69469"/>
                    <a:pt x="383042" y="51004"/>
                    <a:pt x="405882" y="87954"/>
                  </a:cubicBezTo>
                  <a:cubicBezTo>
                    <a:pt x="391747" y="108682"/>
                    <a:pt x="367763" y="122564"/>
                    <a:pt x="347666" y="110489"/>
                  </a:cubicBezTo>
                  <a:cubicBezTo>
                    <a:pt x="322139" y="84721"/>
                    <a:pt x="252511" y="55435"/>
                    <a:pt x="319948" y="43454"/>
                  </a:cubicBezTo>
                  <a:cubicBezTo>
                    <a:pt x="297107" y="15214"/>
                    <a:pt x="317691" y="10079"/>
                    <a:pt x="329740" y="0"/>
                  </a:cubicBezTo>
                  <a:cubicBezTo>
                    <a:pt x="359905" y="4089"/>
                    <a:pt x="389557" y="-6466"/>
                    <a:pt x="414588" y="41267"/>
                  </a:cubicBezTo>
                  <a:close/>
                  <a:moveTo>
                    <a:pt x="1194476" y="57517"/>
                  </a:moveTo>
                  <a:cubicBezTo>
                    <a:pt x="1183618" y="85776"/>
                    <a:pt x="1156281" y="109852"/>
                    <a:pt x="1154243" y="137930"/>
                  </a:cubicBezTo>
                  <a:cubicBezTo>
                    <a:pt x="1122124" y="145965"/>
                    <a:pt x="1103979" y="123097"/>
                    <a:pt x="1087892" y="100990"/>
                  </a:cubicBezTo>
                  <a:cubicBezTo>
                    <a:pt x="1087892" y="80908"/>
                    <a:pt x="1156414" y="72749"/>
                    <a:pt x="1086253" y="38281"/>
                  </a:cubicBezTo>
                  <a:cubicBezTo>
                    <a:pt x="1102351" y="12190"/>
                    <a:pt x="1200525" y="17363"/>
                    <a:pt x="1194476" y="57517"/>
                  </a:cubicBezTo>
                  <a:close/>
                  <a:moveTo>
                    <a:pt x="712626" y="46658"/>
                  </a:moveTo>
                  <a:cubicBezTo>
                    <a:pt x="723217" y="41486"/>
                    <a:pt x="733828" y="26900"/>
                    <a:pt x="744172" y="27109"/>
                  </a:cubicBezTo>
                  <a:cubicBezTo>
                    <a:pt x="753926" y="27299"/>
                    <a:pt x="762651" y="42322"/>
                    <a:pt x="767014" y="59704"/>
                  </a:cubicBezTo>
                  <a:cubicBezTo>
                    <a:pt x="769966" y="71494"/>
                    <a:pt x="786130" y="72797"/>
                    <a:pt x="785492" y="84692"/>
                  </a:cubicBezTo>
                  <a:cubicBezTo>
                    <a:pt x="784416" y="105345"/>
                    <a:pt x="771700" y="123230"/>
                    <a:pt x="749611" y="129249"/>
                  </a:cubicBezTo>
                  <a:cubicBezTo>
                    <a:pt x="743039" y="122213"/>
                    <a:pt x="736467" y="112638"/>
                    <a:pt x="729990" y="112951"/>
                  </a:cubicBezTo>
                  <a:cubicBezTo>
                    <a:pt x="710368" y="123820"/>
                    <a:pt x="691890" y="141211"/>
                    <a:pt x="675602" y="92299"/>
                  </a:cubicBezTo>
                  <a:cubicBezTo>
                    <a:pt x="676745" y="82239"/>
                    <a:pt x="684555" y="83218"/>
                    <a:pt x="686460" y="76001"/>
                  </a:cubicBezTo>
                  <a:cubicBezTo>
                    <a:pt x="681031" y="65133"/>
                    <a:pt x="683031" y="56129"/>
                    <a:pt x="687508" y="49920"/>
                  </a:cubicBezTo>
                  <a:cubicBezTo>
                    <a:pt x="693890" y="46021"/>
                    <a:pt x="703320" y="51156"/>
                    <a:pt x="712464" y="46687"/>
                  </a:cubicBezTo>
                  <a:close/>
                  <a:moveTo>
                    <a:pt x="1596812" y="96654"/>
                  </a:moveTo>
                  <a:cubicBezTo>
                    <a:pt x="1600813" y="140840"/>
                    <a:pt x="1552616" y="130789"/>
                    <a:pt x="1540558" y="162928"/>
                  </a:cubicBezTo>
                  <a:cubicBezTo>
                    <a:pt x="1516459" y="164925"/>
                    <a:pt x="1510382" y="138824"/>
                    <a:pt x="1488285" y="134850"/>
                  </a:cubicBezTo>
                  <a:cubicBezTo>
                    <a:pt x="1474245" y="120739"/>
                    <a:pt x="1456119" y="108701"/>
                    <a:pt x="1464186" y="86622"/>
                  </a:cubicBezTo>
                  <a:cubicBezTo>
                    <a:pt x="1474245" y="70648"/>
                    <a:pt x="1508382" y="82629"/>
                    <a:pt x="1502381" y="54579"/>
                  </a:cubicBezTo>
                  <a:cubicBezTo>
                    <a:pt x="1536538" y="-1616"/>
                    <a:pt x="1592812" y="50585"/>
                    <a:pt x="1596812" y="96701"/>
                  </a:cubicBezTo>
                  <a:close/>
                  <a:moveTo>
                    <a:pt x="392833" y="272675"/>
                  </a:moveTo>
                  <a:cubicBezTo>
                    <a:pt x="397158" y="275119"/>
                    <a:pt x="404806" y="280282"/>
                    <a:pt x="397186" y="306364"/>
                  </a:cubicBezTo>
                  <a:cubicBezTo>
                    <a:pt x="408045" y="316157"/>
                    <a:pt x="410235" y="278123"/>
                    <a:pt x="425380" y="284684"/>
                  </a:cubicBezTo>
                  <a:cubicBezTo>
                    <a:pt x="463385" y="306459"/>
                    <a:pt x="381851" y="341165"/>
                    <a:pt x="400329" y="365126"/>
                  </a:cubicBezTo>
                  <a:cubicBezTo>
                    <a:pt x="363372" y="408580"/>
                    <a:pt x="331464" y="369405"/>
                    <a:pt x="319367" y="345349"/>
                  </a:cubicBezTo>
                  <a:cubicBezTo>
                    <a:pt x="316033" y="327948"/>
                    <a:pt x="320796" y="308741"/>
                    <a:pt x="341465" y="305413"/>
                  </a:cubicBezTo>
                  <a:cubicBezTo>
                    <a:pt x="343656" y="292386"/>
                    <a:pt x="350228" y="282497"/>
                    <a:pt x="356705" y="269566"/>
                  </a:cubicBezTo>
                  <a:cubicBezTo>
                    <a:pt x="374231" y="262054"/>
                    <a:pt x="378136" y="264716"/>
                    <a:pt x="392614" y="272799"/>
                  </a:cubicBezTo>
                  <a:close/>
                  <a:moveTo>
                    <a:pt x="806733" y="306544"/>
                  </a:moveTo>
                  <a:cubicBezTo>
                    <a:pt x="806733" y="338683"/>
                    <a:pt x="784635" y="342677"/>
                    <a:pt x="792655" y="376812"/>
                  </a:cubicBezTo>
                  <a:cubicBezTo>
                    <a:pt x="778577" y="394897"/>
                    <a:pt x="754498" y="382850"/>
                    <a:pt x="734362" y="386844"/>
                  </a:cubicBezTo>
                  <a:cubicBezTo>
                    <a:pt x="706263" y="376812"/>
                    <a:pt x="718312" y="336686"/>
                    <a:pt x="688147" y="324630"/>
                  </a:cubicBezTo>
                  <a:cubicBezTo>
                    <a:pt x="686146" y="310557"/>
                    <a:pt x="690147" y="300516"/>
                    <a:pt x="702224" y="292519"/>
                  </a:cubicBezTo>
                  <a:cubicBezTo>
                    <a:pt x="740419" y="318601"/>
                    <a:pt x="782615" y="258346"/>
                    <a:pt x="806733" y="306544"/>
                  </a:cubicBezTo>
                  <a:close/>
                  <a:moveTo>
                    <a:pt x="1452032" y="370917"/>
                  </a:moveTo>
                  <a:lnTo>
                    <a:pt x="1452032" y="399062"/>
                  </a:lnTo>
                  <a:cubicBezTo>
                    <a:pt x="1421895" y="409112"/>
                    <a:pt x="1454033" y="441232"/>
                    <a:pt x="1423934" y="451264"/>
                  </a:cubicBezTo>
                  <a:cubicBezTo>
                    <a:pt x="1407817" y="411109"/>
                    <a:pt x="1339447" y="453279"/>
                    <a:pt x="1351544" y="393024"/>
                  </a:cubicBezTo>
                  <a:cubicBezTo>
                    <a:pt x="1391711" y="374986"/>
                    <a:pt x="1369622" y="326797"/>
                    <a:pt x="1413866" y="312725"/>
                  </a:cubicBezTo>
                  <a:cubicBezTo>
                    <a:pt x="1444012" y="320769"/>
                    <a:pt x="1419866" y="358936"/>
                    <a:pt x="1452032" y="370917"/>
                  </a:cubicBezTo>
                  <a:close/>
                  <a:moveTo>
                    <a:pt x="1014016" y="335260"/>
                  </a:moveTo>
                  <a:cubicBezTo>
                    <a:pt x="1003986" y="359345"/>
                    <a:pt x="993918" y="387423"/>
                    <a:pt x="971820" y="401468"/>
                  </a:cubicBezTo>
                  <a:cubicBezTo>
                    <a:pt x="953722" y="403521"/>
                    <a:pt x="937663" y="399471"/>
                    <a:pt x="923557" y="387423"/>
                  </a:cubicBezTo>
                  <a:cubicBezTo>
                    <a:pt x="915556" y="359345"/>
                    <a:pt x="921652" y="349313"/>
                    <a:pt x="933653" y="325209"/>
                  </a:cubicBezTo>
                  <a:cubicBezTo>
                    <a:pt x="959847" y="329222"/>
                    <a:pt x="1000043" y="297083"/>
                    <a:pt x="1014044" y="335260"/>
                  </a:cubicBezTo>
                  <a:close/>
                  <a:moveTo>
                    <a:pt x="1631445" y="342201"/>
                  </a:moveTo>
                  <a:cubicBezTo>
                    <a:pt x="1607328" y="358271"/>
                    <a:pt x="1607328" y="410453"/>
                    <a:pt x="1569152" y="394365"/>
                  </a:cubicBezTo>
                  <a:cubicBezTo>
                    <a:pt x="1555074" y="374302"/>
                    <a:pt x="1518955" y="378333"/>
                    <a:pt x="1522955" y="348249"/>
                  </a:cubicBezTo>
                  <a:cubicBezTo>
                    <a:pt x="1547082" y="344207"/>
                    <a:pt x="1563132" y="318107"/>
                    <a:pt x="1589288" y="314085"/>
                  </a:cubicBezTo>
                  <a:cubicBezTo>
                    <a:pt x="1607328" y="318107"/>
                    <a:pt x="1625445" y="322119"/>
                    <a:pt x="1631436" y="342211"/>
                  </a:cubicBezTo>
                  <a:close/>
                  <a:moveTo>
                    <a:pt x="1198706" y="370289"/>
                  </a:moveTo>
                  <a:cubicBezTo>
                    <a:pt x="1196705" y="384333"/>
                    <a:pt x="1182656" y="398406"/>
                    <a:pt x="1170550" y="400412"/>
                  </a:cubicBezTo>
                  <a:cubicBezTo>
                    <a:pt x="1126382" y="410453"/>
                    <a:pt x="1118353" y="368292"/>
                    <a:pt x="1102255" y="342220"/>
                  </a:cubicBezTo>
                  <a:cubicBezTo>
                    <a:pt x="1102255" y="328148"/>
                    <a:pt x="1110285" y="322119"/>
                    <a:pt x="1122353" y="318107"/>
                  </a:cubicBezTo>
                  <a:cubicBezTo>
                    <a:pt x="1168549" y="306078"/>
                    <a:pt x="1168549" y="356236"/>
                    <a:pt x="1198706" y="370289"/>
                  </a:cubicBezTo>
                  <a:close/>
                  <a:moveTo>
                    <a:pt x="623415" y="460677"/>
                  </a:moveTo>
                  <a:cubicBezTo>
                    <a:pt x="611070" y="473837"/>
                    <a:pt x="593725" y="478715"/>
                    <a:pt x="579628" y="474683"/>
                  </a:cubicBezTo>
                  <a:cubicBezTo>
                    <a:pt x="555511" y="460629"/>
                    <a:pt x="493551" y="486445"/>
                    <a:pt x="501618" y="430240"/>
                  </a:cubicBezTo>
                  <a:cubicBezTo>
                    <a:pt x="541852" y="416073"/>
                    <a:pt x="533432" y="360258"/>
                    <a:pt x="577971" y="379180"/>
                  </a:cubicBezTo>
                  <a:lnTo>
                    <a:pt x="623405" y="460572"/>
                  </a:lnTo>
                  <a:close/>
                  <a:moveTo>
                    <a:pt x="1587602" y="504967"/>
                  </a:moveTo>
                  <a:cubicBezTo>
                    <a:pt x="1587602" y="531116"/>
                    <a:pt x="1577543" y="567229"/>
                    <a:pt x="1545358" y="567229"/>
                  </a:cubicBezTo>
                  <a:cubicBezTo>
                    <a:pt x="1529309" y="547147"/>
                    <a:pt x="1466663" y="580379"/>
                    <a:pt x="1482741" y="530203"/>
                  </a:cubicBezTo>
                  <a:cubicBezTo>
                    <a:pt x="1508839" y="502086"/>
                    <a:pt x="1563484" y="454801"/>
                    <a:pt x="1587611" y="504967"/>
                  </a:cubicBezTo>
                  <a:close/>
                  <a:moveTo>
                    <a:pt x="1375051" y="554108"/>
                  </a:moveTo>
                  <a:cubicBezTo>
                    <a:pt x="1352934" y="580199"/>
                    <a:pt x="1314282" y="549753"/>
                    <a:pt x="1298204" y="585866"/>
                  </a:cubicBezTo>
                  <a:cubicBezTo>
                    <a:pt x="1286107" y="587882"/>
                    <a:pt x="1272086" y="585866"/>
                    <a:pt x="1270029" y="571793"/>
                  </a:cubicBezTo>
                  <a:cubicBezTo>
                    <a:pt x="1278087" y="545740"/>
                    <a:pt x="1255875" y="524869"/>
                    <a:pt x="1288031" y="512822"/>
                  </a:cubicBezTo>
                  <a:cubicBezTo>
                    <a:pt x="1316196" y="526866"/>
                    <a:pt x="1366993" y="517956"/>
                    <a:pt x="1375051" y="554108"/>
                  </a:cubicBezTo>
                  <a:close/>
                  <a:moveTo>
                    <a:pt x="428819" y="591666"/>
                  </a:moveTo>
                  <a:cubicBezTo>
                    <a:pt x="408721" y="609694"/>
                    <a:pt x="434858" y="647861"/>
                    <a:pt x="404720" y="661915"/>
                  </a:cubicBezTo>
                  <a:cubicBezTo>
                    <a:pt x="356457" y="669949"/>
                    <a:pt x="370526" y="613735"/>
                    <a:pt x="344399" y="599653"/>
                  </a:cubicBezTo>
                  <a:cubicBezTo>
                    <a:pt x="338398" y="577574"/>
                    <a:pt x="364496" y="573581"/>
                    <a:pt x="376555" y="561524"/>
                  </a:cubicBezTo>
                  <a:cubicBezTo>
                    <a:pt x="400672" y="557530"/>
                    <a:pt x="414750" y="575616"/>
                    <a:pt x="428819" y="591666"/>
                  </a:cubicBezTo>
                  <a:close/>
                  <a:moveTo>
                    <a:pt x="1633922" y="689927"/>
                  </a:moveTo>
                  <a:cubicBezTo>
                    <a:pt x="1649990" y="695974"/>
                    <a:pt x="1649162" y="716408"/>
                    <a:pt x="1649162" y="734493"/>
                  </a:cubicBezTo>
                  <a:cubicBezTo>
                    <a:pt x="1608947" y="748537"/>
                    <a:pt x="1591288" y="761811"/>
                    <a:pt x="1541015" y="755764"/>
                  </a:cubicBezTo>
                  <a:cubicBezTo>
                    <a:pt x="1524965" y="739732"/>
                    <a:pt x="1521622" y="718718"/>
                    <a:pt x="1531681" y="698618"/>
                  </a:cubicBezTo>
                  <a:cubicBezTo>
                    <a:pt x="1547778" y="676558"/>
                    <a:pt x="1569171" y="655392"/>
                    <a:pt x="1593307" y="669426"/>
                  </a:cubicBezTo>
                  <a:cubicBezTo>
                    <a:pt x="1605347" y="701565"/>
                    <a:pt x="1617844" y="671899"/>
                    <a:pt x="1633931" y="689936"/>
                  </a:cubicBezTo>
                  <a:close/>
                  <a:moveTo>
                    <a:pt x="1489266" y="737754"/>
                  </a:moveTo>
                  <a:cubicBezTo>
                    <a:pt x="1486075" y="766280"/>
                    <a:pt x="1488789" y="815287"/>
                    <a:pt x="1468311" y="821429"/>
                  </a:cubicBezTo>
                  <a:cubicBezTo>
                    <a:pt x="1448156" y="823464"/>
                    <a:pt x="1426277" y="829549"/>
                    <a:pt x="1414209" y="809467"/>
                  </a:cubicBezTo>
                  <a:cubicBezTo>
                    <a:pt x="1430268" y="777348"/>
                    <a:pt x="1385881" y="773240"/>
                    <a:pt x="1401950" y="747187"/>
                  </a:cubicBezTo>
                  <a:cubicBezTo>
                    <a:pt x="1436107" y="747187"/>
                    <a:pt x="1459100" y="703619"/>
                    <a:pt x="1489266" y="737754"/>
                  </a:cubicBezTo>
                  <a:close/>
                  <a:moveTo>
                    <a:pt x="362477" y="811084"/>
                  </a:moveTo>
                  <a:cubicBezTo>
                    <a:pt x="380546" y="839229"/>
                    <a:pt x="372517" y="863305"/>
                    <a:pt x="354419" y="887380"/>
                  </a:cubicBezTo>
                  <a:cubicBezTo>
                    <a:pt x="334321" y="901424"/>
                    <a:pt x="330321" y="877339"/>
                    <a:pt x="326225" y="863305"/>
                  </a:cubicBezTo>
                  <a:cubicBezTo>
                    <a:pt x="308128" y="849251"/>
                    <a:pt x="271933" y="857257"/>
                    <a:pt x="273933" y="821125"/>
                  </a:cubicBezTo>
                  <a:cubicBezTo>
                    <a:pt x="277933" y="805056"/>
                    <a:pt x="294030" y="795015"/>
                    <a:pt x="310033" y="797040"/>
                  </a:cubicBezTo>
                  <a:cubicBezTo>
                    <a:pt x="322034" y="817131"/>
                    <a:pt x="346228" y="819138"/>
                    <a:pt x="362325" y="811084"/>
                  </a:cubicBezTo>
                  <a:close/>
                  <a:moveTo>
                    <a:pt x="1638284" y="922600"/>
                  </a:moveTo>
                  <a:cubicBezTo>
                    <a:pt x="1650286" y="936625"/>
                    <a:pt x="1654334" y="954700"/>
                    <a:pt x="1652334" y="974801"/>
                  </a:cubicBezTo>
                  <a:cubicBezTo>
                    <a:pt x="1638284" y="994826"/>
                    <a:pt x="1616167" y="1006883"/>
                    <a:pt x="1596069" y="994826"/>
                  </a:cubicBezTo>
                  <a:cubicBezTo>
                    <a:pt x="1579972" y="966776"/>
                    <a:pt x="1535795" y="944669"/>
                    <a:pt x="1551816" y="908489"/>
                  </a:cubicBezTo>
                  <a:cubicBezTo>
                    <a:pt x="1561856" y="894445"/>
                    <a:pt x="1575962" y="894445"/>
                    <a:pt x="1590030" y="894445"/>
                  </a:cubicBezTo>
                  <a:cubicBezTo>
                    <a:pt x="1606128" y="904429"/>
                    <a:pt x="1614129" y="934571"/>
                    <a:pt x="1638284" y="922590"/>
                  </a:cubicBezTo>
                  <a:close/>
                  <a:moveTo>
                    <a:pt x="1466453" y="1042140"/>
                  </a:moveTo>
                  <a:cubicBezTo>
                    <a:pt x="1480493" y="1068222"/>
                    <a:pt x="1464386" y="1100332"/>
                    <a:pt x="1438288" y="1104354"/>
                  </a:cubicBezTo>
                  <a:cubicBezTo>
                    <a:pt x="1410189" y="1090310"/>
                    <a:pt x="1373994" y="1060178"/>
                    <a:pt x="1365993" y="1028049"/>
                  </a:cubicBezTo>
                  <a:cubicBezTo>
                    <a:pt x="1394187" y="991916"/>
                    <a:pt x="1446384" y="1016001"/>
                    <a:pt x="1466482" y="1042140"/>
                  </a:cubicBezTo>
                  <a:close/>
                  <a:moveTo>
                    <a:pt x="409445" y="1148464"/>
                  </a:moveTo>
                  <a:cubicBezTo>
                    <a:pt x="415503" y="1166549"/>
                    <a:pt x="391386" y="1178606"/>
                    <a:pt x="381308" y="1186631"/>
                  </a:cubicBezTo>
                  <a:cubicBezTo>
                    <a:pt x="361229" y="1178597"/>
                    <a:pt x="343113" y="1202672"/>
                    <a:pt x="329073" y="1180574"/>
                  </a:cubicBezTo>
                  <a:cubicBezTo>
                    <a:pt x="341122" y="1152524"/>
                    <a:pt x="321015" y="1122383"/>
                    <a:pt x="347151" y="1100323"/>
                  </a:cubicBezTo>
                  <a:cubicBezTo>
                    <a:pt x="383327" y="1092336"/>
                    <a:pt x="415503" y="1108405"/>
                    <a:pt x="409445" y="1148531"/>
                  </a:cubicBezTo>
                  <a:close/>
                  <a:moveTo>
                    <a:pt x="1615596" y="1135723"/>
                  </a:moveTo>
                  <a:cubicBezTo>
                    <a:pt x="1629616" y="1157811"/>
                    <a:pt x="1611595" y="1181906"/>
                    <a:pt x="1595469" y="1193943"/>
                  </a:cubicBezTo>
                  <a:cubicBezTo>
                    <a:pt x="1555245" y="1201988"/>
                    <a:pt x="1525146" y="1181906"/>
                    <a:pt x="1496981" y="1159827"/>
                  </a:cubicBezTo>
                  <a:cubicBezTo>
                    <a:pt x="1505039" y="1139669"/>
                    <a:pt x="1511078" y="1107530"/>
                    <a:pt x="1539196" y="1103537"/>
                  </a:cubicBezTo>
                  <a:cubicBezTo>
                    <a:pt x="1575372" y="1099448"/>
                    <a:pt x="1585430" y="1127593"/>
                    <a:pt x="1615586" y="1135675"/>
                  </a:cubicBezTo>
                  <a:close/>
                  <a:moveTo>
                    <a:pt x="1388215" y="1210897"/>
                  </a:moveTo>
                  <a:cubicBezTo>
                    <a:pt x="1386186" y="1230989"/>
                    <a:pt x="1364117" y="1239014"/>
                    <a:pt x="1350020" y="1249074"/>
                  </a:cubicBezTo>
                  <a:cubicBezTo>
                    <a:pt x="1333961" y="1253067"/>
                    <a:pt x="1319902" y="1243036"/>
                    <a:pt x="1315863" y="1230989"/>
                  </a:cubicBezTo>
                  <a:cubicBezTo>
                    <a:pt x="1305814" y="1206894"/>
                    <a:pt x="1311863" y="1166768"/>
                    <a:pt x="1343962" y="1168774"/>
                  </a:cubicBezTo>
                  <a:cubicBezTo>
                    <a:pt x="1382186" y="1152686"/>
                    <a:pt x="1372118" y="1196920"/>
                    <a:pt x="1388215" y="1210897"/>
                  </a:cubicBezTo>
                  <a:close/>
                  <a:moveTo>
                    <a:pt x="1470435" y="1287726"/>
                  </a:moveTo>
                  <a:cubicBezTo>
                    <a:pt x="1458338" y="1335905"/>
                    <a:pt x="1530709" y="1309814"/>
                    <a:pt x="1514650" y="1359990"/>
                  </a:cubicBezTo>
                  <a:cubicBezTo>
                    <a:pt x="1494552" y="1366038"/>
                    <a:pt x="1482493" y="1386110"/>
                    <a:pt x="1456338" y="1378056"/>
                  </a:cubicBezTo>
                  <a:cubicBezTo>
                    <a:pt x="1420162" y="1361987"/>
                    <a:pt x="1434240" y="1323858"/>
                    <a:pt x="1424239" y="1297776"/>
                  </a:cubicBezTo>
                  <a:cubicBezTo>
                    <a:pt x="1428239" y="1275688"/>
                    <a:pt x="1460338" y="1273691"/>
                    <a:pt x="1470435" y="1287735"/>
                  </a:cubicBezTo>
                  <a:close/>
                  <a:moveTo>
                    <a:pt x="1680461" y="1363185"/>
                  </a:moveTo>
                  <a:cubicBezTo>
                    <a:pt x="1672422" y="1387270"/>
                    <a:pt x="1670393" y="1423402"/>
                    <a:pt x="1638284" y="1429402"/>
                  </a:cubicBezTo>
                  <a:cubicBezTo>
                    <a:pt x="1622187" y="1429402"/>
                    <a:pt x="1606137" y="1427405"/>
                    <a:pt x="1596069" y="1411355"/>
                  </a:cubicBezTo>
                  <a:cubicBezTo>
                    <a:pt x="1606137" y="1381232"/>
                    <a:pt x="1600070" y="1343103"/>
                    <a:pt x="1628169" y="1325018"/>
                  </a:cubicBezTo>
                  <a:cubicBezTo>
                    <a:pt x="1646342" y="1321025"/>
                    <a:pt x="1664383" y="1349094"/>
                    <a:pt x="1680461" y="1363185"/>
                  </a:cubicBezTo>
                  <a:close/>
                  <a:moveTo>
                    <a:pt x="1599346" y="1491341"/>
                  </a:moveTo>
                  <a:cubicBezTo>
                    <a:pt x="1609395" y="1527473"/>
                    <a:pt x="1563132" y="1521444"/>
                    <a:pt x="1547082" y="1515454"/>
                  </a:cubicBezTo>
                  <a:cubicBezTo>
                    <a:pt x="1535014" y="1501381"/>
                    <a:pt x="1518546" y="1504253"/>
                    <a:pt x="1512887" y="1487290"/>
                  </a:cubicBezTo>
                  <a:lnTo>
                    <a:pt x="1518546" y="1451890"/>
                  </a:lnTo>
                  <a:cubicBezTo>
                    <a:pt x="1540596" y="1467921"/>
                    <a:pt x="1587278" y="1459230"/>
                    <a:pt x="1599317" y="1491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0283EAA-A14D-524C-ACF7-30C86968C843}"/>
                </a:ext>
              </a:extLst>
            </p:cNvPr>
            <p:cNvSpPr/>
            <p:nvPr/>
          </p:nvSpPr>
          <p:spPr>
            <a:xfrm>
              <a:off x="5147530" y="823371"/>
              <a:ext cx="1912847" cy="5298347"/>
            </a:xfrm>
            <a:custGeom>
              <a:avLst/>
              <a:gdLst>
                <a:gd name="connsiteX0" fmla="*/ 670692 w 1912847"/>
                <a:gd name="connsiteY0" fmla="*/ 3653465 h 5298347"/>
                <a:gd name="connsiteX1" fmla="*/ 654814 w 1912847"/>
                <a:gd name="connsiteY1" fmla="*/ 3667651 h 5298347"/>
                <a:gd name="connsiteX2" fmla="*/ 590549 w 1912847"/>
                <a:gd name="connsiteY2" fmla="*/ 3612027 h 5298347"/>
                <a:gd name="connsiteX3" fmla="*/ 595454 w 1912847"/>
                <a:gd name="connsiteY3" fmla="*/ 3589149 h 5298347"/>
                <a:gd name="connsiteX4" fmla="*/ 670701 w 1912847"/>
                <a:gd name="connsiteY4" fmla="*/ 3653455 h 5298347"/>
                <a:gd name="connsiteX5" fmla="*/ 674026 w 1912847"/>
                <a:gd name="connsiteY5" fmla="*/ 3583292 h 5298347"/>
                <a:gd name="connsiteX6" fmla="*/ 646451 w 1912847"/>
                <a:gd name="connsiteY6" fmla="*/ 3582465 h 5298347"/>
                <a:gd name="connsiteX7" fmla="*/ 597968 w 1912847"/>
                <a:gd name="connsiteY7" fmla="*/ 3509820 h 5298347"/>
                <a:gd name="connsiteX8" fmla="*/ 674035 w 1912847"/>
                <a:gd name="connsiteY8" fmla="*/ 3583302 h 5298347"/>
                <a:gd name="connsiteX9" fmla="*/ 490365 w 1912847"/>
                <a:gd name="connsiteY9" fmla="*/ 2698432 h 5298347"/>
                <a:gd name="connsiteX10" fmla="*/ 500623 w 1912847"/>
                <a:gd name="connsiteY10" fmla="*/ 2717924 h 5298347"/>
                <a:gd name="connsiteX11" fmla="*/ 436996 w 1912847"/>
                <a:gd name="connsiteY11" fmla="*/ 2710745 h 5298347"/>
                <a:gd name="connsiteX12" fmla="*/ 458551 w 1912847"/>
                <a:gd name="connsiteY12" fmla="*/ 2700495 h 5298347"/>
                <a:gd name="connsiteX13" fmla="*/ 490365 w 1912847"/>
                <a:gd name="connsiteY13" fmla="*/ 2698441 h 5298347"/>
                <a:gd name="connsiteX14" fmla="*/ 484202 w 1912847"/>
                <a:gd name="connsiteY14" fmla="*/ 2676904 h 5298347"/>
                <a:gd name="connsiteX15" fmla="*/ 454446 w 1912847"/>
                <a:gd name="connsiteY15" fmla="*/ 2678958 h 5298347"/>
                <a:gd name="connsiteX16" fmla="*/ 480106 w 1912847"/>
                <a:gd name="connsiteY16" fmla="*/ 2689208 h 5298347"/>
                <a:gd name="connsiteX17" fmla="*/ 484202 w 1912847"/>
                <a:gd name="connsiteY17" fmla="*/ 2676904 h 5298347"/>
                <a:gd name="connsiteX18" fmla="*/ 426909 w 1912847"/>
                <a:gd name="connsiteY18" fmla="*/ 2601997 h 5298347"/>
                <a:gd name="connsiteX19" fmla="*/ 407240 w 1912847"/>
                <a:gd name="connsiteY19" fmla="*/ 2641019 h 5298347"/>
                <a:gd name="connsiteX20" fmla="*/ 363101 w 1912847"/>
                <a:gd name="connsiteY20" fmla="*/ 2625644 h 5298347"/>
                <a:gd name="connsiteX21" fmla="*/ 398782 w 1912847"/>
                <a:gd name="connsiteY21" fmla="*/ 2587962 h 5298347"/>
                <a:gd name="connsiteX22" fmla="*/ 426909 w 1912847"/>
                <a:gd name="connsiteY22" fmla="*/ 2601997 h 5298347"/>
                <a:gd name="connsiteX23" fmla="*/ 526274 w 1912847"/>
                <a:gd name="connsiteY23" fmla="*/ 2592830 h 5298347"/>
                <a:gd name="connsiteX24" fmla="*/ 494270 w 1912847"/>
                <a:gd name="connsiteY24" fmla="*/ 2618855 h 5298347"/>
                <a:gd name="connsiteX25" fmla="*/ 461628 w 1912847"/>
                <a:gd name="connsiteY25" fmla="*/ 2602120 h 5298347"/>
                <a:gd name="connsiteX26" fmla="*/ 477011 w 1912847"/>
                <a:gd name="connsiteY26" fmla="*/ 2571408 h 5298347"/>
                <a:gd name="connsiteX27" fmla="*/ 526274 w 1912847"/>
                <a:gd name="connsiteY27" fmla="*/ 2592992 h 5298347"/>
                <a:gd name="connsiteX28" fmla="*/ 951156 w 1912847"/>
                <a:gd name="connsiteY28" fmla="*/ 2362173 h 5298347"/>
                <a:gd name="connsiteX29" fmla="*/ 922428 w 1912847"/>
                <a:gd name="connsiteY29" fmla="*/ 2399085 h 5298347"/>
                <a:gd name="connsiteX30" fmla="*/ 863640 w 1912847"/>
                <a:gd name="connsiteY30" fmla="*/ 2369923 h 5298347"/>
                <a:gd name="connsiteX31" fmla="*/ 935773 w 1912847"/>
                <a:gd name="connsiteY31" fmla="*/ 2350906 h 5298347"/>
                <a:gd name="connsiteX32" fmla="*/ 951156 w 1912847"/>
                <a:gd name="connsiteY32" fmla="*/ 2362221 h 5298347"/>
                <a:gd name="connsiteX33" fmla="*/ 876241 w 1912847"/>
                <a:gd name="connsiteY33" fmla="*/ 2266832 h 5298347"/>
                <a:gd name="connsiteX34" fmla="*/ 882814 w 1912847"/>
                <a:gd name="connsiteY34" fmla="*/ 2274724 h 5298347"/>
                <a:gd name="connsiteX35" fmla="*/ 949108 w 1912847"/>
                <a:gd name="connsiteY35" fmla="*/ 2277006 h 5298347"/>
                <a:gd name="connsiteX36" fmla="*/ 881385 w 1912847"/>
                <a:gd name="connsiteY36" fmla="*/ 2320079 h 5298347"/>
                <a:gd name="connsiteX37" fmla="*/ 825949 w 1912847"/>
                <a:gd name="connsiteY37" fmla="*/ 2252379 h 5298347"/>
                <a:gd name="connsiteX38" fmla="*/ 772276 w 1912847"/>
                <a:gd name="connsiteY38" fmla="*/ 2232316 h 5298347"/>
                <a:gd name="connsiteX39" fmla="*/ 809538 w 1912847"/>
                <a:gd name="connsiteY39" fmla="*/ 2187721 h 5298347"/>
                <a:gd name="connsiteX40" fmla="*/ 781820 w 1912847"/>
                <a:gd name="connsiteY40" fmla="*/ 2166137 h 5298347"/>
                <a:gd name="connsiteX41" fmla="*/ 876241 w 1912847"/>
                <a:gd name="connsiteY41" fmla="*/ 2266546 h 5298347"/>
                <a:gd name="connsiteX42" fmla="*/ 1817178 w 1912847"/>
                <a:gd name="connsiteY42" fmla="*/ 911301 h 5298347"/>
                <a:gd name="connsiteX43" fmla="*/ 1815635 w 1912847"/>
                <a:gd name="connsiteY43" fmla="*/ 904455 h 5298347"/>
                <a:gd name="connsiteX44" fmla="*/ 1835828 w 1912847"/>
                <a:gd name="connsiteY44" fmla="*/ 855391 h 5298347"/>
                <a:gd name="connsiteX45" fmla="*/ 1838400 w 1912847"/>
                <a:gd name="connsiteY45" fmla="*/ 735869 h 5298347"/>
                <a:gd name="connsiteX46" fmla="*/ 1844782 w 1912847"/>
                <a:gd name="connsiteY46" fmla="*/ 691845 h 5298347"/>
                <a:gd name="connsiteX47" fmla="*/ 1824970 w 1912847"/>
                <a:gd name="connsiteY47" fmla="*/ 561388 h 5298347"/>
                <a:gd name="connsiteX48" fmla="*/ 1802014 w 1912847"/>
                <a:gd name="connsiteY48" fmla="*/ 398603 h 5298347"/>
                <a:gd name="connsiteX49" fmla="*/ 1789441 w 1912847"/>
                <a:gd name="connsiteY49" fmla="*/ 367130 h 5298347"/>
                <a:gd name="connsiteX50" fmla="*/ 1799538 w 1912847"/>
                <a:gd name="connsiteY50" fmla="*/ 343168 h 5298347"/>
                <a:gd name="connsiteX51" fmla="*/ 1841162 w 1912847"/>
                <a:gd name="connsiteY51" fmla="*/ 273947 h 5298347"/>
                <a:gd name="connsiteX52" fmla="*/ 1838590 w 1912847"/>
                <a:gd name="connsiteY52" fmla="*/ 219843 h 5298347"/>
                <a:gd name="connsiteX53" fmla="*/ 1819731 w 1912847"/>
                <a:gd name="connsiteY53" fmla="*/ 200921 h 5298347"/>
                <a:gd name="connsiteX54" fmla="*/ 1731625 w 1912847"/>
                <a:gd name="connsiteY54" fmla="*/ 187039 h 5298347"/>
                <a:gd name="connsiteX55" fmla="*/ 1698954 w 1912847"/>
                <a:gd name="connsiteY55" fmla="*/ 222220 h 5298347"/>
                <a:gd name="connsiteX56" fmla="*/ 1720385 w 1912847"/>
                <a:gd name="connsiteY56" fmla="*/ 310269 h 5298347"/>
                <a:gd name="connsiteX57" fmla="*/ 1739340 w 1912847"/>
                <a:gd name="connsiteY57" fmla="*/ 311505 h 5298347"/>
                <a:gd name="connsiteX58" fmla="*/ 1741911 w 1912847"/>
                <a:gd name="connsiteY58" fmla="*/ 311505 h 5298347"/>
                <a:gd name="connsiteX59" fmla="*/ 1711717 w 1912847"/>
                <a:gd name="connsiteY59" fmla="*/ 481327 h 5298347"/>
                <a:gd name="connsiteX60" fmla="*/ 1698096 w 1912847"/>
                <a:gd name="connsiteY60" fmla="*/ 842935 h 5298347"/>
                <a:gd name="connsiteX61" fmla="*/ 1701621 w 1912847"/>
                <a:gd name="connsiteY61" fmla="*/ 855771 h 5298347"/>
                <a:gd name="connsiteX62" fmla="*/ 1685238 w 1912847"/>
                <a:gd name="connsiteY62" fmla="*/ 841128 h 5298347"/>
                <a:gd name="connsiteX63" fmla="*/ 1570652 w 1912847"/>
                <a:gd name="connsiteY63" fmla="*/ 743001 h 5298347"/>
                <a:gd name="connsiteX64" fmla="*/ 1531980 w 1912847"/>
                <a:gd name="connsiteY64" fmla="*/ 721416 h 5298347"/>
                <a:gd name="connsiteX65" fmla="*/ 1523313 w 1912847"/>
                <a:gd name="connsiteY65" fmla="*/ 714475 h 5298347"/>
                <a:gd name="connsiteX66" fmla="*/ 1542934 w 1912847"/>
                <a:gd name="connsiteY66" fmla="*/ 711432 h 5298347"/>
                <a:gd name="connsiteX67" fmla="*/ 1561794 w 1912847"/>
                <a:gd name="connsiteY67" fmla="*/ 708865 h 5298347"/>
                <a:gd name="connsiteX68" fmla="*/ 1594560 w 1912847"/>
                <a:gd name="connsiteY68" fmla="*/ 730259 h 5298347"/>
                <a:gd name="connsiteX69" fmla="*/ 1613515 w 1912847"/>
                <a:gd name="connsiteY69" fmla="*/ 698786 h 5298347"/>
                <a:gd name="connsiteX70" fmla="*/ 1570747 w 1912847"/>
                <a:gd name="connsiteY70" fmla="*/ 662274 h 5298347"/>
                <a:gd name="connsiteX71" fmla="*/ 1578367 w 1912847"/>
                <a:gd name="connsiteY71" fmla="*/ 635840 h 5298347"/>
                <a:gd name="connsiteX72" fmla="*/ 1578367 w 1912847"/>
                <a:gd name="connsiteY72" fmla="*/ 611878 h 5298347"/>
                <a:gd name="connsiteX73" fmla="*/ 1553221 w 1912847"/>
                <a:gd name="connsiteY73" fmla="*/ 605603 h 5298347"/>
                <a:gd name="connsiteX74" fmla="*/ 1531790 w 1912847"/>
                <a:gd name="connsiteY74" fmla="*/ 584209 h 5298347"/>
                <a:gd name="connsiteX75" fmla="*/ 1563222 w 1912847"/>
                <a:gd name="connsiteY75" fmla="*/ 556539 h 5298347"/>
                <a:gd name="connsiteX76" fmla="*/ 1584273 w 1912847"/>
                <a:gd name="connsiteY76" fmla="*/ 526397 h 5298347"/>
                <a:gd name="connsiteX77" fmla="*/ 1580749 w 1912847"/>
                <a:gd name="connsiteY77" fmla="*/ 507856 h 5298347"/>
                <a:gd name="connsiteX78" fmla="*/ 1543220 w 1912847"/>
                <a:gd name="connsiteY78" fmla="*/ 459647 h 5298347"/>
                <a:gd name="connsiteX79" fmla="*/ 1575986 w 1912847"/>
                <a:gd name="connsiteY79" fmla="*/ 434450 h 5298347"/>
                <a:gd name="connsiteX80" fmla="*/ 1572176 w 1912847"/>
                <a:gd name="connsiteY80" fmla="*/ 338795 h 5298347"/>
                <a:gd name="connsiteX81" fmla="*/ 1627897 w 1912847"/>
                <a:gd name="connsiteY81" fmla="*/ 296957 h 5298347"/>
                <a:gd name="connsiteX82" fmla="*/ 1631898 w 1912847"/>
                <a:gd name="connsiteY82" fmla="*/ 273852 h 5298347"/>
                <a:gd name="connsiteX83" fmla="*/ 1635994 w 1912847"/>
                <a:gd name="connsiteY83" fmla="*/ 251221 h 5298347"/>
                <a:gd name="connsiteX84" fmla="*/ 1621896 w 1912847"/>
                <a:gd name="connsiteY84" fmla="*/ 208243 h 5298347"/>
                <a:gd name="connsiteX85" fmla="*/ 1590940 w 1912847"/>
                <a:gd name="connsiteY85" fmla="*/ 185708 h 5298347"/>
                <a:gd name="connsiteX86" fmla="*/ 1565794 w 1912847"/>
                <a:gd name="connsiteY86" fmla="*/ 173917 h 5298347"/>
                <a:gd name="connsiteX87" fmla="*/ 1564651 w 1912847"/>
                <a:gd name="connsiteY87" fmla="*/ 128657 h 5298347"/>
                <a:gd name="connsiteX88" fmla="*/ 1551888 w 1912847"/>
                <a:gd name="connsiteY88" fmla="*/ 90813 h 5298347"/>
                <a:gd name="connsiteX89" fmla="*/ 1450923 w 1912847"/>
                <a:gd name="connsiteY89" fmla="*/ 82541 h 5298347"/>
                <a:gd name="connsiteX90" fmla="*/ 1449780 w 1912847"/>
                <a:gd name="connsiteY90" fmla="*/ 82826 h 5298347"/>
                <a:gd name="connsiteX91" fmla="*/ 1429872 w 1912847"/>
                <a:gd name="connsiteY91" fmla="*/ 110971 h 5298347"/>
                <a:gd name="connsiteX92" fmla="*/ 1423586 w 1912847"/>
                <a:gd name="connsiteY92" fmla="*/ 131129 h 5298347"/>
                <a:gd name="connsiteX93" fmla="*/ 1432349 w 1912847"/>
                <a:gd name="connsiteY93" fmla="*/ 133601 h 5298347"/>
                <a:gd name="connsiteX94" fmla="*/ 1373961 w 1912847"/>
                <a:gd name="connsiteY94" fmla="*/ 194551 h 5298347"/>
                <a:gd name="connsiteX95" fmla="*/ 1369198 w 1912847"/>
                <a:gd name="connsiteY95" fmla="*/ 204059 h 5298347"/>
                <a:gd name="connsiteX96" fmla="*/ 1366245 w 1912847"/>
                <a:gd name="connsiteY96" fmla="*/ 222601 h 5298347"/>
                <a:gd name="connsiteX97" fmla="*/ 1432159 w 1912847"/>
                <a:gd name="connsiteY97" fmla="*/ 320824 h 5298347"/>
                <a:gd name="connsiteX98" fmla="*/ 1435111 w 1912847"/>
                <a:gd name="connsiteY98" fmla="*/ 322725 h 5298347"/>
                <a:gd name="connsiteX99" fmla="*/ 1450161 w 1912847"/>
                <a:gd name="connsiteY99" fmla="*/ 331188 h 5298347"/>
                <a:gd name="connsiteX100" fmla="*/ 1406060 w 1912847"/>
                <a:gd name="connsiteY100" fmla="*/ 363897 h 5298347"/>
                <a:gd name="connsiteX101" fmla="*/ 1435111 w 1912847"/>
                <a:gd name="connsiteY101" fmla="*/ 460789 h 5298347"/>
                <a:gd name="connsiteX102" fmla="*/ 1449018 w 1912847"/>
                <a:gd name="connsiteY102" fmla="*/ 464592 h 5298347"/>
                <a:gd name="connsiteX103" fmla="*/ 1418538 w 1912847"/>
                <a:gd name="connsiteY103" fmla="*/ 489029 h 5298347"/>
                <a:gd name="connsiteX104" fmla="*/ 1404917 w 1912847"/>
                <a:gd name="connsiteY104" fmla="*/ 541230 h 5298347"/>
                <a:gd name="connsiteX105" fmla="*/ 1420062 w 1912847"/>
                <a:gd name="connsiteY105" fmla="*/ 571372 h 5298347"/>
                <a:gd name="connsiteX106" fmla="*/ 1437588 w 1912847"/>
                <a:gd name="connsiteY106" fmla="*/ 596950 h 5298347"/>
                <a:gd name="connsiteX107" fmla="*/ 1438445 w 1912847"/>
                <a:gd name="connsiteY107" fmla="*/ 602750 h 5298347"/>
                <a:gd name="connsiteX108" fmla="*/ 1418919 w 1912847"/>
                <a:gd name="connsiteY108" fmla="*/ 615397 h 5298347"/>
                <a:gd name="connsiteX109" fmla="*/ 1413870 w 1912847"/>
                <a:gd name="connsiteY109" fmla="*/ 631751 h 5298347"/>
                <a:gd name="connsiteX110" fmla="*/ 1415204 w 1912847"/>
                <a:gd name="connsiteY110" fmla="*/ 634223 h 5298347"/>
                <a:gd name="connsiteX111" fmla="*/ 1421491 w 1912847"/>
                <a:gd name="connsiteY111" fmla="*/ 666933 h 5298347"/>
                <a:gd name="connsiteX112" fmla="*/ 1337099 w 1912847"/>
                <a:gd name="connsiteY112" fmla="*/ 678248 h 5298347"/>
                <a:gd name="connsiteX113" fmla="*/ 1337099 w 1912847"/>
                <a:gd name="connsiteY113" fmla="*/ 704681 h 5298347"/>
                <a:gd name="connsiteX114" fmla="*/ 1427777 w 1912847"/>
                <a:gd name="connsiteY114" fmla="*/ 708485 h 5298347"/>
                <a:gd name="connsiteX115" fmla="*/ 1457971 w 1912847"/>
                <a:gd name="connsiteY115" fmla="*/ 712288 h 5298347"/>
                <a:gd name="connsiteX116" fmla="*/ 1426444 w 1912847"/>
                <a:gd name="connsiteY116" fmla="*/ 752604 h 5298347"/>
                <a:gd name="connsiteX117" fmla="*/ 1319859 w 1912847"/>
                <a:gd name="connsiteY117" fmla="*/ 865945 h 5298347"/>
                <a:gd name="connsiteX118" fmla="*/ 1315572 w 1912847"/>
                <a:gd name="connsiteY118" fmla="*/ 872411 h 5298347"/>
                <a:gd name="connsiteX119" fmla="*/ 1227752 w 1912847"/>
                <a:gd name="connsiteY119" fmla="*/ 777802 h 5298347"/>
                <a:gd name="connsiteX120" fmla="*/ 1157077 w 1912847"/>
                <a:gd name="connsiteY120" fmla="*/ 707154 h 5298347"/>
                <a:gd name="connsiteX121" fmla="*/ 1137455 w 1912847"/>
                <a:gd name="connsiteY121" fmla="*/ 708104 h 5298347"/>
                <a:gd name="connsiteX122" fmla="*/ 1075161 w 1912847"/>
                <a:gd name="connsiteY122" fmla="*/ 695934 h 5298347"/>
                <a:gd name="connsiteX123" fmla="*/ 1097355 w 1912847"/>
                <a:gd name="connsiteY123" fmla="*/ 709341 h 5298347"/>
                <a:gd name="connsiteX124" fmla="*/ 1070113 w 1912847"/>
                <a:gd name="connsiteY124" fmla="*/ 738627 h 5298347"/>
                <a:gd name="connsiteX125" fmla="*/ 1033061 w 1912847"/>
                <a:gd name="connsiteY125" fmla="*/ 774474 h 5298347"/>
                <a:gd name="connsiteX126" fmla="*/ 945526 w 1912847"/>
                <a:gd name="connsiteY126" fmla="*/ 861286 h 5298347"/>
                <a:gd name="connsiteX127" fmla="*/ 941335 w 1912847"/>
                <a:gd name="connsiteY127" fmla="*/ 861476 h 5298347"/>
                <a:gd name="connsiteX128" fmla="*/ 939049 w 1912847"/>
                <a:gd name="connsiteY128" fmla="*/ 858148 h 5298347"/>
                <a:gd name="connsiteX129" fmla="*/ 842847 w 1912847"/>
                <a:gd name="connsiteY129" fmla="*/ 745188 h 5298347"/>
                <a:gd name="connsiteX130" fmla="*/ 810176 w 1912847"/>
                <a:gd name="connsiteY130" fmla="*/ 712668 h 5298347"/>
                <a:gd name="connsiteX131" fmla="*/ 815605 w 1912847"/>
                <a:gd name="connsiteY131" fmla="*/ 700688 h 5298347"/>
                <a:gd name="connsiteX132" fmla="*/ 881137 w 1912847"/>
                <a:gd name="connsiteY132" fmla="*/ 704776 h 5298347"/>
                <a:gd name="connsiteX133" fmla="*/ 907617 w 1912847"/>
                <a:gd name="connsiteY133" fmla="*/ 690989 h 5298347"/>
                <a:gd name="connsiteX134" fmla="*/ 903902 w 1912847"/>
                <a:gd name="connsiteY134" fmla="*/ 665792 h 5298347"/>
                <a:gd name="connsiteX135" fmla="*/ 809128 w 1912847"/>
                <a:gd name="connsiteY135" fmla="*/ 651339 h 5298347"/>
                <a:gd name="connsiteX136" fmla="*/ 822082 w 1912847"/>
                <a:gd name="connsiteY136" fmla="*/ 630610 h 5298347"/>
                <a:gd name="connsiteX137" fmla="*/ 827130 w 1912847"/>
                <a:gd name="connsiteY137" fmla="*/ 568900 h 5298347"/>
                <a:gd name="connsiteX138" fmla="*/ 805699 w 1912847"/>
                <a:gd name="connsiteY138" fmla="*/ 537427 h 5298347"/>
                <a:gd name="connsiteX139" fmla="*/ 837227 w 1912847"/>
                <a:gd name="connsiteY139" fmla="*/ 504718 h 5298347"/>
                <a:gd name="connsiteX140" fmla="*/ 833417 w 1912847"/>
                <a:gd name="connsiteY140" fmla="*/ 465448 h 5298347"/>
                <a:gd name="connsiteX141" fmla="*/ 833608 w 1912847"/>
                <a:gd name="connsiteY141" fmla="*/ 464212 h 5298347"/>
                <a:gd name="connsiteX142" fmla="*/ 834179 w 1912847"/>
                <a:gd name="connsiteY142" fmla="*/ 463166 h 5298347"/>
                <a:gd name="connsiteX143" fmla="*/ 833417 w 1912847"/>
                <a:gd name="connsiteY143" fmla="*/ 446811 h 5298347"/>
                <a:gd name="connsiteX144" fmla="*/ 819987 w 1912847"/>
                <a:gd name="connsiteY144" fmla="*/ 410013 h 5298347"/>
                <a:gd name="connsiteX145" fmla="*/ 801222 w 1912847"/>
                <a:gd name="connsiteY145" fmla="*/ 396511 h 5298347"/>
                <a:gd name="connsiteX146" fmla="*/ 801889 w 1912847"/>
                <a:gd name="connsiteY146" fmla="*/ 390806 h 5298347"/>
                <a:gd name="connsiteX147" fmla="*/ 827321 w 1912847"/>
                <a:gd name="connsiteY147" fmla="*/ 331093 h 5298347"/>
                <a:gd name="connsiteX148" fmla="*/ 813415 w 1912847"/>
                <a:gd name="connsiteY148" fmla="*/ 274422 h 5298347"/>
                <a:gd name="connsiteX149" fmla="*/ 885614 w 1912847"/>
                <a:gd name="connsiteY149" fmla="*/ 191318 h 5298347"/>
                <a:gd name="connsiteX150" fmla="*/ 889995 w 1912847"/>
                <a:gd name="connsiteY150" fmla="*/ 170684 h 5298347"/>
                <a:gd name="connsiteX151" fmla="*/ 860659 w 1912847"/>
                <a:gd name="connsiteY151" fmla="*/ 134077 h 5298347"/>
                <a:gd name="connsiteX152" fmla="*/ 815510 w 1912847"/>
                <a:gd name="connsiteY152" fmla="*/ 98420 h 5298347"/>
                <a:gd name="connsiteX153" fmla="*/ 817320 w 1912847"/>
                <a:gd name="connsiteY153" fmla="*/ 50592 h 5298347"/>
                <a:gd name="connsiteX154" fmla="*/ 770361 w 1912847"/>
                <a:gd name="connsiteY154" fmla="*/ 11417 h 5298347"/>
                <a:gd name="connsiteX155" fmla="*/ 741786 w 1912847"/>
                <a:gd name="connsiteY155" fmla="*/ 2384 h 5298347"/>
                <a:gd name="connsiteX156" fmla="*/ 709306 w 1912847"/>
                <a:gd name="connsiteY156" fmla="*/ 4476 h 5298347"/>
                <a:gd name="connsiteX157" fmla="*/ 666253 w 1912847"/>
                <a:gd name="connsiteY157" fmla="*/ 46599 h 5298347"/>
                <a:gd name="connsiteX158" fmla="*/ 664634 w 1912847"/>
                <a:gd name="connsiteY158" fmla="*/ 60956 h 5298347"/>
                <a:gd name="connsiteX159" fmla="*/ 666634 w 1912847"/>
                <a:gd name="connsiteY159" fmla="*/ 83967 h 5298347"/>
                <a:gd name="connsiteX160" fmla="*/ 670920 w 1912847"/>
                <a:gd name="connsiteY160" fmla="*/ 122096 h 5298347"/>
                <a:gd name="connsiteX161" fmla="*/ 629392 w 1912847"/>
                <a:gd name="connsiteY161" fmla="*/ 137215 h 5298347"/>
                <a:gd name="connsiteX162" fmla="*/ 619676 w 1912847"/>
                <a:gd name="connsiteY162" fmla="*/ 179813 h 5298347"/>
                <a:gd name="connsiteX163" fmla="*/ 625105 w 1912847"/>
                <a:gd name="connsiteY163" fmla="*/ 229257 h 5298347"/>
                <a:gd name="connsiteX164" fmla="*/ 652061 w 1912847"/>
                <a:gd name="connsiteY164" fmla="*/ 245611 h 5298347"/>
                <a:gd name="connsiteX165" fmla="*/ 688827 w 1912847"/>
                <a:gd name="connsiteY165" fmla="*/ 271379 h 5298347"/>
                <a:gd name="connsiteX166" fmla="*/ 690447 w 1912847"/>
                <a:gd name="connsiteY166" fmla="*/ 275373 h 5298347"/>
                <a:gd name="connsiteX167" fmla="*/ 675111 w 1912847"/>
                <a:gd name="connsiteY167" fmla="*/ 346306 h 5298347"/>
                <a:gd name="connsiteX168" fmla="*/ 680255 w 1912847"/>
                <a:gd name="connsiteY168" fmla="*/ 378635 h 5298347"/>
                <a:gd name="connsiteX169" fmla="*/ 694543 w 1912847"/>
                <a:gd name="connsiteY169" fmla="*/ 395750 h 5298347"/>
                <a:gd name="connsiteX170" fmla="*/ 706353 w 1912847"/>
                <a:gd name="connsiteY170" fmla="*/ 400219 h 5298347"/>
                <a:gd name="connsiteX171" fmla="*/ 694924 w 1912847"/>
                <a:gd name="connsiteY171" fmla="*/ 410489 h 5298347"/>
                <a:gd name="connsiteX172" fmla="*/ 676921 w 1912847"/>
                <a:gd name="connsiteY172" fmla="*/ 463831 h 5298347"/>
                <a:gd name="connsiteX173" fmla="*/ 706449 w 1912847"/>
                <a:gd name="connsiteY173" fmla="*/ 522308 h 5298347"/>
                <a:gd name="connsiteX174" fmla="*/ 711021 w 1912847"/>
                <a:gd name="connsiteY174" fmla="*/ 525541 h 5298347"/>
                <a:gd name="connsiteX175" fmla="*/ 709306 w 1912847"/>
                <a:gd name="connsiteY175" fmla="*/ 530866 h 5298347"/>
                <a:gd name="connsiteX176" fmla="*/ 683684 w 1912847"/>
                <a:gd name="connsiteY176" fmla="*/ 558631 h 5298347"/>
                <a:gd name="connsiteX177" fmla="*/ 680445 w 1912847"/>
                <a:gd name="connsiteY177" fmla="*/ 632132 h 5298347"/>
                <a:gd name="connsiteX178" fmla="*/ 682160 w 1912847"/>
                <a:gd name="connsiteY178" fmla="*/ 638122 h 5298347"/>
                <a:gd name="connsiteX179" fmla="*/ 676636 w 1912847"/>
                <a:gd name="connsiteY179" fmla="*/ 640879 h 5298347"/>
                <a:gd name="connsiteX180" fmla="*/ 618343 w 1912847"/>
                <a:gd name="connsiteY180" fmla="*/ 646680 h 5298347"/>
                <a:gd name="connsiteX181" fmla="*/ 594435 w 1912847"/>
                <a:gd name="connsiteY181" fmla="*/ 679389 h 5298347"/>
                <a:gd name="connsiteX182" fmla="*/ 662443 w 1912847"/>
                <a:gd name="connsiteY182" fmla="*/ 688137 h 5298347"/>
                <a:gd name="connsiteX183" fmla="*/ 714069 w 1912847"/>
                <a:gd name="connsiteY183" fmla="*/ 698216 h 5298347"/>
                <a:gd name="connsiteX184" fmla="*/ 646060 w 1912847"/>
                <a:gd name="connsiteY184" fmla="*/ 773713 h 5298347"/>
                <a:gd name="connsiteX185" fmla="*/ 568527 w 1912847"/>
                <a:gd name="connsiteY185" fmla="*/ 859575 h 5298347"/>
                <a:gd name="connsiteX186" fmla="*/ 566336 w 1912847"/>
                <a:gd name="connsiteY186" fmla="*/ 863283 h 5298347"/>
                <a:gd name="connsiteX187" fmla="*/ 553953 w 1912847"/>
                <a:gd name="connsiteY187" fmla="*/ 848260 h 5298347"/>
                <a:gd name="connsiteX188" fmla="*/ 426699 w 1912847"/>
                <a:gd name="connsiteY188" fmla="*/ 722177 h 5298347"/>
                <a:gd name="connsiteX189" fmla="*/ 429938 w 1912847"/>
                <a:gd name="connsiteY189" fmla="*/ 701544 h 5298347"/>
                <a:gd name="connsiteX190" fmla="*/ 413555 w 1912847"/>
                <a:gd name="connsiteY190" fmla="*/ 683192 h 5298347"/>
                <a:gd name="connsiteX191" fmla="*/ 510615 w 1912847"/>
                <a:gd name="connsiteY191" fmla="*/ 697550 h 5298347"/>
                <a:gd name="connsiteX192" fmla="*/ 522331 w 1912847"/>
                <a:gd name="connsiteY192" fmla="*/ 663510 h 5298347"/>
                <a:gd name="connsiteX193" fmla="*/ 522426 w 1912847"/>
                <a:gd name="connsiteY193" fmla="*/ 662939 h 5298347"/>
                <a:gd name="connsiteX194" fmla="*/ 501376 w 1912847"/>
                <a:gd name="connsiteY194" fmla="*/ 636220 h 5298347"/>
                <a:gd name="connsiteX195" fmla="*/ 461370 w 1912847"/>
                <a:gd name="connsiteY195" fmla="*/ 635650 h 5298347"/>
                <a:gd name="connsiteX196" fmla="*/ 457751 w 1912847"/>
                <a:gd name="connsiteY196" fmla="*/ 623764 h 5298347"/>
                <a:gd name="connsiteX197" fmla="*/ 475372 w 1912847"/>
                <a:gd name="connsiteY197" fmla="*/ 599898 h 5298347"/>
                <a:gd name="connsiteX198" fmla="*/ 477563 w 1912847"/>
                <a:gd name="connsiteY198" fmla="*/ 580596 h 5298347"/>
                <a:gd name="connsiteX199" fmla="*/ 436415 w 1912847"/>
                <a:gd name="connsiteY199" fmla="*/ 551880 h 5298347"/>
                <a:gd name="connsiteX200" fmla="*/ 443273 w 1912847"/>
                <a:gd name="connsiteY200" fmla="*/ 543608 h 5298347"/>
                <a:gd name="connsiteX201" fmla="*/ 484135 w 1912847"/>
                <a:gd name="connsiteY201" fmla="*/ 485701 h 5298347"/>
                <a:gd name="connsiteX202" fmla="*/ 454798 w 1912847"/>
                <a:gd name="connsiteY202" fmla="*/ 436447 h 5298347"/>
                <a:gd name="connsiteX203" fmla="*/ 474134 w 1912847"/>
                <a:gd name="connsiteY203" fmla="*/ 396701 h 5298347"/>
                <a:gd name="connsiteX204" fmla="*/ 472991 w 1912847"/>
                <a:gd name="connsiteY204" fmla="*/ 371694 h 5298347"/>
                <a:gd name="connsiteX205" fmla="*/ 469943 w 1912847"/>
                <a:gd name="connsiteY205" fmla="*/ 319017 h 5298347"/>
                <a:gd name="connsiteX206" fmla="*/ 476515 w 1912847"/>
                <a:gd name="connsiteY206" fmla="*/ 318446 h 5298347"/>
                <a:gd name="connsiteX207" fmla="*/ 503757 w 1912847"/>
                <a:gd name="connsiteY207" fmla="*/ 303613 h 5298347"/>
                <a:gd name="connsiteX208" fmla="*/ 525569 w 1912847"/>
                <a:gd name="connsiteY208" fmla="*/ 262441 h 5298347"/>
                <a:gd name="connsiteX209" fmla="*/ 525093 w 1912847"/>
                <a:gd name="connsiteY209" fmla="*/ 257592 h 5298347"/>
                <a:gd name="connsiteX210" fmla="*/ 524235 w 1912847"/>
                <a:gd name="connsiteY210" fmla="*/ 232680 h 5298347"/>
                <a:gd name="connsiteX211" fmla="*/ 526902 w 1912847"/>
                <a:gd name="connsiteY211" fmla="*/ 207577 h 5298347"/>
                <a:gd name="connsiteX212" fmla="*/ 523378 w 1912847"/>
                <a:gd name="connsiteY212" fmla="*/ 189226 h 5298347"/>
                <a:gd name="connsiteX213" fmla="*/ 515187 w 1912847"/>
                <a:gd name="connsiteY213" fmla="*/ 184472 h 5298347"/>
                <a:gd name="connsiteX214" fmla="*/ 462799 w 1912847"/>
                <a:gd name="connsiteY214" fmla="*/ 143585 h 5298347"/>
                <a:gd name="connsiteX215" fmla="*/ 410507 w 1912847"/>
                <a:gd name="connsiteY215" fmla="*/ 73222 h 5298347"/>
                <a:gd name="connsiteX216" fmla="*/ 350214 w 1912847"/>
                <a:gd name="connsiteY216" fmla="*/ 73222 h 5298347"/>
                <a:gd name="connsiteX217" fmla="*/ 328020 w 1912847"/>
                <a:gd name="connsiteY217" fmla="*/ 110115 h 5298347"/>
                <a:gd name="connsiteX218" fmla="*/ 313828 w 1912847"/>
                <a:gd name="connsiteY218" fmla="*/ 119814 h 5298347"/>
                <a:gd name="connsiteX219" fmla="*/ 285348 w 1912847"/>
                <a:gd name="connsiteY219" fmla="*/ 189131 h 5298347"/>
                <a:gd name="connsiteX220" fmla="*/ 280872 w 1912847"/>
                <a:gd name="connsiteY220" fmla="*/ 247038 h 5298347"/>
                <a:gd name="connsiteX221" fmla="*/ 311542 w 1912847"/>
                <a:gd name="connsiteY221" fmla="*/ 282219 h 5298347"/>
                <a:gd name="connsiteX222" fmla="*/ 319639 w 1912847"/>
                <a:gd name="connsiteY222" fmla="*/ 282790 h 5298347"/>
                <a:gd name="connsiteX223" fmla="*/ 339451 w 1912847"/>
                <a:gd name="connsiteY223" fmla="*/ 304564 h 5298347"/>
                <a:gd name="connsiteX224" fmla="*/ 328497 w 1912847"/>
                <a:gd name="connsiteY224" fmla="*/ 318542 h 5298347"/>
                <a:gd name="connsiteX225" fmla="*/ 309161 w 1912847"/>
                <a:gd name="connsiteY225" fmla="*/ 341267 h 5298347"/>
                <a:gd name="connsiteX226" fmla="*/ 302379 w 1912847"/>
                <a:gd name="connsiteY226" fmla="*/ 383294 h 5298347"/>
                <a:gd name="connsiteX227" fmla="*/ 330192 w 1912847"/>
                <a:gd name="connsiteY227" fmla="*/ 437303 h 5298347"/>
                <a:gd name="connsiteX228" fmla="*/ 305808 w 1912847"/>
                <a:gd name="connsiteY228" fmla="*/ 470677 h 5298347"/>
                <a:gd name="connsiteX229" fmla="*/ 291673 w 1912847"/>
                <a:gd name="connsiteY229" fmla="*/ 504242 h 5298347"/>
                <a:gd name="connsiteX230" fmla="*/ 307580 w 1912847"/>
                <a:gd name="connsiteY230" fmla="*/ 532673 h 5298347"/>
                <a:gd name="connsiteX231" fmla="*/ 344156 w 1912847"/>
                <a:gd name="connsiteY231" fmla="*/ 562529 h 5298347"/>
                <a:gd name="connsiteX232" fmla="*/ 344537 w 1912847"/>
                <a:gd name="connsiteY232" fmla="*/ 566523 h 5298347"/>
                <a:gd name="connsiteX233" fmla="*/ 326868 w 1912847"/>
                <a:gd name="connsiteY233" fmla="*/ 583543 h 5298347"/>
                <a:gd name="connsiteX234" fmla="*/ 314962 w 1912847"/>
                <a:gd name="connsiteY234" fmla="*/ 594478 h 5298347"/>
                <a:gd name="connsiteX235" fmla="*/ 318200 w 1912847"/>
                <a:gd name="connsiteY235" fmla="*/ 610737 h 5298347"/>
                <a:gd name="connsiteX236" fmla="*/ 319153 w 1912847"/>
                <a:gd name="connsiteY236" fmla="*/ 615397 h 5298347"/>
                <a:gd name="connsiteX237" fmla="*/ 311914 w 1912847"/>
                <a:gd name="connsiteY237" fmla="*/ 620721 h 5298347"/>
                <a:gd name="connsiteX238" fmla="*/ 284101 w 1912847"/>
                <a:gd name="connsiteY238" fmla="*/ 634319 h 5298347"/>
                <a:gd name="connsiteX239" fmla="*/ 278767 w 1912847"/>
                <a:gd name="connsiteY239" fmla="*/ 643542 h 5298347"/>
                <a:gd name="connsiteX240" fmla="*/ 293911 w 1912847"/>
                <a:gd name="connsiteY240" fmla="*/ 665792 h 5298347"/>
                <a:gd name="connsiteX241" fmla="*/ 342870 w 1912847"/>
                <a:gd name="connsiteY241" fmla="*/ 675585 h 5298347"/>
                <a:gd name="connsiteX242" fmla="*/ 350490 w 1912847"/>
                <a:gd name="connsiteY242" fmla="*/ 682051 h 5298347"/>
                <a:gd name="connsiteX243" fmla="*/ 338489 w 1912847"/>
                <a:gd name="connsiteY243" fmla="*/ 701639 h 5298347"/>
                <a:gd name="connsiteX244" fmla="*/ 268861 w 1912847"/>
                <a:gd name="connsiteY244" fmla="*/ 773428 h 5298347"/>
                <a:gd name="connsiteX245" fmla="*/ 231904 w 1912847"/>
                <a:gd name="connsiteY245" fmla="*/ 826675 h 5298347"/>
                <a:gd name="connsiteX246" fmla="*/ 211863 w 1912847"/>
                <a:gd name="connsiteY246" fmla="*/ 834092 h 5298347"/>
                <a:gd name="connsiteX247" fmla="*/ 215387 w 1912847"/>
                <a:gd name="connsiteY247" fmla="*/ 816882 h 5298347"/>
                <a:gd name="connsiteX248" fmla="*/ 228627 w 1912847"/>
                <a:gd name="connsiteY248" fmla="*/ 709055 h 5298347"/>
                <a:gd name="connsiteX249" fmla="*/ 214530 w 1912847"/>
                <a:gd name="connsiteY249" fmla="*/ 603891 h 5298347"/>
                <a:gd name="connsiteX250" fmla="*/ 196337 w 1912847"/>
                <a:gd name="connsiteY250" fmla="*/ 452801 h 5298347"/>
                <a:gd name="connsiteX251" fmla="*/ 196814 w 1912847"/>
                <a:gd name="connsiteY251" fmla="*/ 431693 h 5298347"/>
                <a:gd name="connsiteX252" fmla="*/ 188241 w 1912847"/>
                <a:gd name="connsiteY252" fmla="*/ 352962 h 5298347"/>
                <a:gd name="connsiteX253" fmla="*/ 188051 w 1912847"/>
                <a:gd name="connsiteY253" fmla="*/ 333375 h 5298347"/>
                <a:gd name="connsiteX254" fmla="*/ 228341 w 1912847"/>
                <a:gd name="connsiteY254" fmla="*/ 237244 h 5298347"/>
                <a:gd name="connsiteX255" fmla="*/ 171668 w 1912847"/>
                <a:gd name="connsiteY255" fmla="*/ 156041 h 5298347"/>
                <a:gd name="connsiteX256" fmla="*/ 108612 w 1912847"/>
                <a:gd name="connsiteY256" fmla="*/ 168212 h 5298347"/>
                <a:gd name="connsiteX257" fmla="*/ 75084 w 1912847"/>
                <a:gd name="connsiteY257" fmla="*/ 237149 h 5298347"/>
                <a:gd name="connsiteX258" fmla="*/ 75370 w 1912847"/>
                <a:gd name="connsiteY258" fmla="*/ 241998 h 5298347"/>
                <a:gd name="connsiteX259" fmla="*/ 108231 w 1912847"/>
                <a:gd name="connsiteY259" fmla="*/ 295816 h 5298347"/>
                <a:gd name="connsiteX260" fmla="*/ 119661 w 1912847"/>
                <a:gd name="connsiteY260" fmla="*/ 309223 h 5298347"/>
                <a:gd name="connsiteX261" fmla="*/ 119471 w 1912847"/>
                <a:gd name="connsiteY261" fmla="*/ 313502 h 5298347"/>
                <a:gd name="connsiteX262" fmla="*/ 93467 w 1912847"/>
                <a:gd name="connsiteY262" fmla="*/ 476287 h 5298347"/>
                <a:gd name="connsiteX263" fmla="*/ 61273 w 1912847"/>
                <a:gd name="connsiteY263" fmla="*/ 687471 h 5298347"/>
                <a:gd name="connsiteX264" fmla="*/ 93086 w 1912847"/>
                <a:gd name="connsiteY264" fmla="*/ 857578 h 5298347"/>
                <a:gd name="connsiteX265" fmla="*/ 97182 w 1912847"/>
                <a:gd name="connsiteY265" fmla="*/ 878782 h 5298347"/>
                <a:gd name="connsiteX266" fmla="*/ 84133 w 1912847"/>
                <a:gd name="connsiteY266" fmla="*/ 901602 h 5298347"/>
                <a:gd name="connsiteX267" fmla="*/ 59082 w 1912847"/>
                <a:gd name="connsiteY267" fmla="*/ 986323 h 5298347"/>
                <a:gd name="connsiteX268" fmla="*/ 75465 w 1912847"/>
                <a:gd name="connsiteY268" fmla="*/ 1028826 h 5298347"/>
                <a:gd name="connsiteX269" fmla="*/ 92896 w 1912847"/>
                <a:gd name="connsiteY269" fmla="*/ 1037098 h 5298347"/>
                <a:gd name="connsiteX270" fmla="*/ 95087 w 1912847"/>
                <a:gd name="connsiteY270" fmla="*/ 1053928 h 5298347"/>
                <a:gd name="connsiteX271" fmla="*/ 126614 w 1912847"/>
                <a:gd name="connsiteY271" fmla="*/ 1074562 h 5298347"/>
                <a:gd name="connsiteX272" fmla="*/ 142902 w 1912847"/>
                <a:gd name="connsiteY272" fmla="*/ 1095195 h 5298347"/>
                <a:gd name="connsiteX273" fmla="*/ 95087 w 1912847"/>
                <a:gd name="connsiteY273" fmla="*/ 1077795 h 5298347"/>
                <a:gd name="connsiteX274" fmla="*/ 74417 w 1912847"/>
                <a:gd name="connsiteY274" fmla="*/ 1068001 h 5298347"/>
                <a:gd name="connsiteX275" fmla="*/ 53720 w 1912847"/>
                <a:gd name="connsiteY275" fmla="*/ 1094244 h 5298347"/>
                <a:gd name="connsiteX276" fmla="*/ 52767 w 1912847"/>
                <a:gd name="connsiteY276" fmla="*/ 1100995 h 5298347"/>
                <a:gd name="connsiteX277" fmla="*/ 73341 w 1912847"/>
                <a:gd name="connsiteY277" fmla="*/ 1134275 h 5298347"/>
                <a:gd name="connsiteX278" fmla="*/ 92963 w 1912847"/>
                <a:gd name="connsiteY278" fmla="*/ 1133134 h 5298347"/>
                <a:gd name="connsiteX279" fmla="*/ 147350 w 1912847"/>
                <a:gd name="connsiteY279" fmla="*/ 1139695 h 5298347"/>
                <a:gd name="connsiteX280" fmla="*/ 144302 w 1912847"/>
                <a:gd name="connsiteY280" fmla="*/ 1151010 h 5298347"/>
                <a:gd name="connsiteX281" fmla="*/ 143445 w 1912847"/>
                <a:gd name="connsiteY281" fmla="*/ 1169932 h 5298347"/>
                <a:gd name="connsiteX282" fmla="*/ 152684 w 1912847"/>
                <a:gd name="connsiteY282" fmla="*/ 1180201 h 5298347"/>
                <a:gd name="connsiteX283" fmla="*/ 157828 w 1912847"/>
                <a:gd name="connsiteY283" fmla="*/ 1240675 h 5298347"/>
                <a:gd name="connsiteX284" fmla="*/ 153732 w 1912847"/>
                <a:gd name="connsiteY284" fmla="*/ 1349357 h 5298347"/>
                <a:gd name="connsiteX285" fmla="*/ 154780 w 1912847"/>
                <a:gd name="connsiteY285" fmla="*/ 1433412 h 5298347"/>
                <a:gd name="connsiteX286" fmla="*/ 157866 w 1912847"/>
                <a:gd name="connsiteY286" fmla="*/ 1521651 h 5298347"/>
                <a:gd name="connsiteX287" fmla="*/ 157866 w 1912847"/>
                <a:gd name="connsiteY287" fmla="*/ 1794355 h 5298347"/>
                <a:gd name="connsiteX288" fmla="*/ 153770 w 1912847"/>
                <a:gd name="connsiteY288" fmla="*/ 2002496 h 5298347"/>
                <a:gd name="connsiteX289" fmla="*/ 156913 w 1912847"/>
                <a:gd name="connsiteY289" fmla="*/ 2156248 h 5298347"/>
                <a:gd name="connsiteX290" fmla="*/ 163105 w 1912847"/>
                <a:gd name="connsiteY290" fmla="*/ 2257703 h 5298347"/>
                <a:gd name="connsiteX291" fmla="*/ 162057 w 1912847"/>
                <a:gd name="connsiteY291" fmla="*/ 2389967 h 5298347"/>
                <a:gd name="connsiteX292" fmla="*/ 163105 w 1912847"/>
                <a:gd name="connsiteY292" fmla="*/ 2453578 h 5298347"/>
                <a:gd name="connsiteX293" fmla="*/ 160057 w 1912847"/>
                <a:gd name="connsiteY293" fmla="*/ 2541817 h 5298347"/>
                <a:gd name="connsiteX294" fmla="*/ 162057 w 1912847"/>
                <a:gd name="connsiteY294" fmla="*/ 2567395 h 5298347"/>
                <a:gd name="connsiteX295" fmla="*/ 161066 w 1912847"/>
                <a:gd name="connsiteY295" fmla="*/ 2638138 h 5298347"/>
                <a:gd name="connsiteX296" fmla="*/ 162114 w 1912847"/>
                <a:gd name="connsiteY296" fmla="*/ 2699658 h 5298347"/>
                <a:gd name="connsiteX297" fmla="*/ 147731 w 1912847"/>
                <a:gd name="connsiteY297" fmla="*/ 2963139 h 5298347"/>
                <a:gd name="connsiteX298" fmla="*/ 132396 w 1912847"/>
                <a:gd name="connsiteY298" fmla="*/ 2784759 h 5298347"/>
                <a:gd name="connsiteX299" fmla="*/ 137540 w 1912847"/>
                <a:gd name="connsiteY299" fmla="*/ 2630912 h 5298347"/>
                <a:gd name="connsiteX300" fmla="*/ 139635 w 1912847"/>
                <a:gd name="connsiteY300" fmla="*/ 2404325 h 5298347"/>
                <a:gd name="connsiteX301" fmla="*/ 136587 w 1912847"/>
                <a:gd name="connsiteY301" fmla="*/ 2340732 h 5298347"/>
                <a:gd name="connsiteX302" fmla="*/ 136587 w 1912847"/>
                <a:gd name="connsiteY302" fmla="*/ 1986065 h 5298347"/>
                <a:gd name="connsiteX303" fmla="*/ 141730 w 1912847"/>
                <a:gd name="connsiteY303" fmla="*/ 1923499 h 5298347"/>
                <a:gd name="connsiteX304" fmla="*/ 137635 w 1912847"/>
                <a:gd name="connsiteY304" fmla="*/ 1768701 h 5298347"/>
                <a:gd name="connsiteX305" fmla="*/ 137635 w 1912847"/>
                <a:gd name="connsiteY305" fmla="*/ 1452068 h 5298347"/>
                <a:gd name="connsiteX306" fmla="*/ 132967 w 1912847"/>
                <a:gd name="connsiteY306" fmla="*/ 1385508 h 5298347"/>
                <a:gd name="connsiteX307" fmla="*/ 130491 w 1912847"/>
                <a:gd name="connsiteY307" fmla="*/ 1304401 h 5298347"/>
                <a:gd name="connsiteX308" fmla="*/ 134587 w 1912847"/>
                <a:gd name="connsiteY308" fmla="*/ 1172138 h 5298347"/>
                <a:gd name="connsiteX309" fmla="*/ 128396 w 1912847"/>
                <a:gd name="connsiteY309" fmla="*/ 1157780 h 5298347"/>
                <a:gd name="connsiteX310" fmla="*/ 84295 w 1912847"/>
                <a:gd name="connsiteY310" fmla="*/ 1217208 h 5298347"/>
                <a:gd name="connsiteX311" fmla="*/ 91438 w 1912847"/>
                <a:gd name="connsiteY311" fmla="*/ 1347379 h 5298347"/>
                <a:gd name="connsiteX312" fmla="*/ 94487 w 1912847"/>
                <a:gd name="connsiteY312" fmla="*/ 1591843 h 5298347"/>
                <a:gd name="connsiteX313" fmla="*/ 86200 w 1912847"/>
                <a:gd name="connsiteY313" fmla="*/ 2525672 h 5298347"/>
                <a:gd name="connsiteX314" fmla="*/ 90391 w 1912847"/>
                <a:gd name="connsiteY314" fmla="*/ 2892890 h 5298347"/>
                <a:gd name="connsiteX315" fmla="*/ 91153 w 1912847"/>
                <a:gd name="connsiteY315" fmla="*/ 3078305 h 5298347"/>
                <a:gd name="connsiteX316" fmla="*/ 91153 w 1912847"/>
                <a:gd name="connsiteY316" fmla="*/ 3080302 h 5298347"/>
                <a:gd name="connsiteX317" fmla="*/ 90105 w 1912847"/>
                <a:gd name="connsiteY317" fmla="*/ 3082014 h 5298347"/>
                <a:gd name="connsiteX318" fmla="*/ 43718 w 1912847"/>
                <a:gd name="connsiteY318" fmla="*/ 3212660 h 5298347"/>
                <a:gd name="connsiteX319" fmla="*/ 54291 w 1912847"/>
                <a:gd name="connsiteY319" fmla="*/ 3257636 h 5298347"/>
                <a:gd name="connsiteX320" fmla="*/ 87057 w 1912847"/>
                <a:gd name="connsiteY320" fmla="*/ 3351009 h 5298347"/>
                <a:gd name="connsiteX321" fmla="*/ 63626 w 1912847"/>
                <a:gd name="connsiteY321" fmla="*/ 3408821 h 5298347"/>
                <a:gd name="connsiteX322" fmla="*/ 43528 w 1912847"/>
                <a:gd name="connsiteY322" fmla="*/ 3472242 h 5298347"/>
                <a:gd name="connsiteX323" fmla="*/ 30193 w 1912847"/>
                <a:gd name="connsiteY323" fmla="*/ 3562478 h 5298347"/>
                <a:gd name="connsiteX324" fmla="*/ 36860 w 1912847"/>
                <a:gd name="connsiteY324" fmla="*/ 3619244 h 5298347"/>
                <a:gd name="connsiteX325" fmla="*/ 82009 w 1912847"/>
                <a:gd name="connsiteY325" fmla="*/ 3737815 h 5298347"/>
                <a:gd name="connsiteX326" fmla="*/ 34384 w 1912847"/>
                <a:gd name="connsiteY326" fmla="*/ 3831378 h 5298347"/>
                <a:gd name="connsiteX327" fmla="*/ 12667 w 1912847"/>
                <a:gd name="connsiteY327" fmla="*/ 3848969 h 5298347"/>
                <a:gd name="connsiteX328" fmla="*/ 951 w 1912847"/>
                <a:gd name="connsiteY328" fmla="*/ 3899078 h 5298347"/>
                <a:gd name="connsiteX329" fmla="*/ 3428 w 1912847"/>
                <a:gd name="connsiteY329" fmla="*/ 3932453 h 5298347"/>
                <a:gd name="connsiteX330" fmla="*/ 50291 w 1912847"/>
                <a:gd name="connsiteY330" fmla="*/ 3987983 h 5298347"/>
                <a:gd name="connsiteX331" fmla="*/ 51624 w 1912847"/>
                <a:gd name="connsiteY331" fmla="*/ 4103321 h 5298347"/>
                <a:gd name="connsiteX332" fmla="*/ 54005 w 1912847"/>
                <a:gd name="connsiteY332" fmla="*/ 4443820 h 5298347"/>
                <a:gd name="connsiteX333" fmla="*/ 56767 w 1912847"/>
                <a:gd name="connsiteY333" fmla="*/ 4578365 h 5298347"/>
                <a:gd name="connsiteX334" fmla="*/ 59530 w 1912847"/>
                <a:gd name="connsiteY334" fmla="*/ 4712435 h 5298347"/>
                <a:gd name="connsiteX335" fmla="*/ 62863 w 1912847"/>
                <a:gd name="connsiteY335" fmla="*/ 4906218 h 5298347"/>
                <a:gd name="connsiteX336" fmla="*/ 60673 w 1912847"/>
                <a:gd name="connsiteY336" fmla="*/ 5000067 h 5298347"/>
                <a:gd name="connsiteX337" fmla="*/ 64102 w 1912847"/>
                <a:gd name="connsiteY337" fmla="*/ 5044757 h 5298347"/>
                <a:gd name="connsiteX338" fmla="*/ 264794 w 1912847"/>
                <a:gd name="connsiteY338" fmla="*/ 5209349 h 5298347"/>
                <a:gd name="connsiteX339" fmla="*/ 441006 w 1912847"/>
                <a:gd name="connsiteY339" fmla="*/ 5255180 h 5298347"/>
                <a:gd name="connsiteX340" fmla="*/ 1247774 w 1912847"/>
                <a:gd name="connsiteY340" fmla="*/ 5298348 h 5298347"/>
                <a:gd name="connsiteX341" fmla="*/ 1537810 w 1912847"/>
                <a:gd name="connsiteY341" fmla="*/ 5242438 h 5298347"/>
                <a:gd name="connsiteX342" fmla="*/ 1703164 w 1912847"/>
                <a:gd name="connsiteY342" fmla="*/ 5176544 h 5298347"/>
                <a:gd name="connsiteX343" fmla="*/ 1760123 w 1912847"/>
                <a:gd name="connsiteY343" fmla="*/ 5038006 h 5298347"/>
                <a:gd name="connsiteX344" fmla="*/ 1769172 w 1912847"/>
                <a:gd name="connsiteY344" fmla="*/ 4995731 h 5298347"/>
                <a:gd name="connsiteX345" fmla="*/ 1769839 w 1912847"/>
                <a:gd name="connsiteY345" fmla="*/ 4733297 h 5298347"/>
                <a:gd name="connsiteX346" fmla="*/ 1768219 w 1912847"/>
                <a:gd name="connsiteY346" fmla="*/ 4481322 h 5298347"/>
                <a:gd name="connsiteX347" fmla="*/ 1762505 w 1912847"/>
                <a:gd name="connsiteY347" fmla="*/ 4016546 h 5298347"/>
                <a:gd name="connsiteX348" fmla="*/ 1776506 w 1912847"/>
                <a:gd name="connsiteY348" fmla="*/ 3999051 h 5298347"/>
                <a:gd name="connsiteX349" fmla="*/ 1800414 w 1912847"/>
                <a:gd name="connsiteY349" fmla="*/ 3996293 h 5298347"/>
                <a:gd name="connsiteX350" fmla="*/ 1800414 w 1912847"/>
                <a:gd name="connsiteY350" fmla="*/ 3899117 h 5298347"/>
                <a:gd name="connsiteX351" fmla="*/ 1802224 w 1912847"/>
                <a:gd name="connsiteY351" fmla="*/ 3861463 h 5298347"/>
                <a:gd name="connsiteX352" fmla="*/ 1794890 w 1912847"/>
                <a:gd name="connsiteY352" fmla="*/ 3781211 h 5298347"/>
                <a:gd name="connsiteX353" fmla="*/ 1811939 w 1912847"/>
                <a:gd name="connsiteY353" fmla="*/ 3750499 h 5298347"/>
                <a:gd name="connsiteX354" fmla="*/ 1841696 w 1912847"/>
                <a:gd name="connsiteY354" fmla="*/ 3706950 h 5298347"/>
                <a:gd name="connsiteX355" fmla="*/ 1849982 w 1912847"/>
                <a:gd name="connsiteY355" fmla="*/ 3669867 h 5298347"/>
                <a:gd name="connsiteX356" fmla="*/ 1867889 w 1912847"/>
                <a:gd name="connsiteY356" fmla="*/ 3625843 h 5298347"/>
                <a:gd name="connsiteX357" fmla="*/ 1863793 w 1912847"/>
                <a:gd name="connsiteY357" fmla="*/ 3533638 h 5298347"/>
                <a:gd name="connsiteX358" fmla="*/ 1847315 w 1912847"/>
                <a:gd name="connsiteY358" fmla="*/ 3438744 h 5298347"/>
                <a:gd name="connsiteX359" fmla="*/ 1843124 w 1912847"/>
                <a:gd name="connsiteY359" fmla="*/ 3365814 h 5298347"/>
                <a:gd name="connsiteX360" fmla="*/ 1868746 w 1912847"/>
                <a:gd name="connsiteY360" fmla="*/ 3332914 h 5298347"/>
                <a:gd name="connsiteX361" fmla="*/ 1888082 w 1912847"/>
                <a:gd name="connsiteY361" fmla="*/ 3257987 h 5298347"/>
                <a:gd name="connsiteX362" fmla="*/ 1879605 w 1912847"/>
                <a:gd name="connsiteY362" fmla="*/ 3233360 h 5298347"/>
                <a:gd name="connsiteX363" fmla="*/ 1774258 w 1912847"/>
                <a:gd name="connsiteY363" fmla="*/ 3156722 h 5298347"/>
                <a:gd name="connsiteX364" fmla="*/ 1742636 w 1912847"/>
                <a:gd name="connsiteY364" fmla="*/ 3061827 h 5298347"/>
                <a:gd name="connsiteX365" fmla="*/ 1843124 w 1912847"/>
                <a:gd name="connsiteY365" fmla="*/ 3193900 h 5298347"/>
                <a:gd name="connsiteX366" fmla="*/ 1840171 w 1912847"/>
                <a:gd name="connsiteY366" fmla="*/ 3151968 h 5298347"/>
                <a:gd name="connsiteX367" fmla="*/ 1837028 w 1912847"/>
                <a:gd name="connsiteY367" fmla="*/ 3149781 h 5298347"/>
                <a:gd name="connsiteX368" fmla="*/ 1836933 w 1912847"/>
                <a:gd name="connsiteY368" fmla="*/ 3145977 h 5298347"/>
                <a:gd name="connsiteX369" fmla="*/ 1839600 w 1912847"/>
                <a:gd name="connsiteY369" fmla="*/ 3118973 h 5298347"/>
                <a:gd name="connsiteX370" fmla="*/ 1844648 w 1912847"/>
                <a:gd name="connsiteY370" fmla="*/ 2983667 h 5298347"/>
                <a:gd name="connsiteX371" fmla="*/ 1847982 w 1912847"/>
                <a:gd name="connsiteY371" fmla="*/ 2873939 h 5298347"/>
                <a:gd name="connsiteX372" fmla="*/ 1847982 w 1912847"/>
                <a:gd name="connsiteY372" fmla="*/ 2778341 h 5298347"/>
                <a:gd name="connsiteX373" fmla="*/ 1843600 w 1912847"/>
                <a:gd name="connsiteY373" fmla="*/ 2686014 h 5298347"/>
                <a:gd name="connsiteX374" fmla="*/ 1837028 w 1912847"/>
                <a:gd name="connsiteY374" fmla="*/ 2639327 h 5298347"/>
                <a:gd name="connsiteX375" fmla="*/ 1839600 w 1912847"/>
                <a:gd name="connsiteY375" fmla="*/ 2527317 h 5298347"/>
                <a:gd name="connsiteX376" fmla="*/ 1838838 w 1912847"/>
                <a:gd name="connsiteY376" fmla="*/ 2347226 h 5298347"/>
                <a:gd name="connsiteX377" fmla="*/ 1837600 w 1912847"/>
                <a:gd name="connsiteY377" fmla="*/ 2245865 h 5298347"/>
                <a:gd name="connsiteX378" fmla="*/ 1833885 w 1912847"/>
                <a:gd name="connsiteY378" fmla="*/ 2085172 h 5298347"/>
                <a:gd name="connsiteX379" fmla="*/ 1833885 w 1912847"/>
                <a:gd name="connsiteY379" fmla="*/ 1945017 h 5298347"/>
                <a:gd name="connsiteX380" fmla="*/ 1834075 w 1912847"/>
                <a:gd name="connsiteY380" fmla="*/ 1921245 h 5298347"/>
                <a:gd name="connsiteX381" fmla="*/ 1832837 w 1912847"/>
                <a:gd name="connsiteY381" fmla="*/ 1742961 h 5298347"/>
                <a:gd name="connsiteX382" fmla="*/ 1832837 w 1912847"/>
                <a:gd name="connsiteY382" fmla="*/ 1431083 h 5298347"/>
                <a:gd name="connsiteX383" fmla="*/ 1837123 w 1912847"/>
                <a:gd name="connsiteY383" fmla="*/ 1331148 h 5298347"/>
                <a:gd name="connsiteX384" fmla="*/ 1837123 w 1912847"/>
                <a:gd name="connsiteY384" fmla="*/ 1234504 h 5298347"/>
                <a:gd name="connsiteX385" fmla="*/ 1828456 w 1912847"/>
                <a:gd name="connsiteY385" fmla="*/ 1144364 h 5298347"/>
                <a:gd name="connsiteX386" fmla="*/ 1817597 w 1912847"/>
                <a:gd name="connsiteY386" fmla="*/ 1115077 h 5298347"/>
                <a:gd name="connsiteX387" fmla="*/ 1879605 w 1912847"/>
                <a:gd name="connsiteY387" fmla="*/ 1104238 h 5298347"/>
                <a:gd name="connsiteX388" fmla="*/ 1911514 w 1912847"/>
                <a:gd name="connsiteY388" fmla="*/ 1067060 h 5298347"/>
                <a:gd name="connsiteX389" fmla="*/ 1912847 w 1912847"/>
                <a:gd name="connsiteY389" fmla="*/ 1060974 h 5298347"/>
                <a:gd name="connsiteX390" fmla="*/ 1903894 w 1912847"/>
                <a:gd name="connsiteY390" fmla="*/ 1045380 h 5298347"/>
                <a:gd name="connsiteX391" fmla="*/ 1895893 w 1912847"/>
                <a:gd name="connsiteY391" fmla="*/ 1034160 h 5298347"/>
                <a:gd name="connsiteX392" fmla="*/ 1874747 w 1912847"/>
                <a:gd name="connsiteY392" fmla="*/ 1040150 h 5298347"/>
                <a:gd name="connsiteX393" fmla="*/ 1842172 w 1912847"/>
                <a:gd name="connsiteY393" fmla="*/ 1052892 h 5298347"/>
                <a:gd name="connsiteX394" fmla="*/ 1838457 w 1912847"/>
                <a:gd name="connsiteY394" fmla="*/ 1051180 h 5298347"/>
                <a:gd name="connsiteX395" fmla="*/ 1837886 w 1912847"/>
                <a:gd name="connsiteY395" fmla="*/ 1047187 h 5298347"/>
                <a:gd name="connsiteX396" fmla="*/ 1844743 w 1912847"/>
                <a:gd name="connsiteY396" fmla="*/ 1001926 h 5298347"/>
                <a:gd name="connsiteX397" fmla="*/ 1847220 w 1912847"/>
                <a:gd name="connsiteY397" fmla="*/ 951721 h 5298347"/>
                <a:gd name="connsiteX398" fmla="*/ 1847315 w 1912847"/>
                <a:gd name="connsiteY398" fmla="*/ 951721 h 5298347"/>
                <a:gd name="connsiteX399" fmla="*/ 1825313 w 1912847"/>
                <a:gd name="connsiteY399" fmla="*/ 914924 h 5298347"/>
                <a:gd name="connsiteX400" fmla="*/ 1819883 w 1912847"/>
                <a:gd name="connsiteY400" fmla="*/ 910550 h 5298347"/>
                <a:gd name="connsiteX401" fmla="*/ 1819883 w 1912847"/>
                <a:gd name="connsiteY401" fmla="*/ 910683 h 5298347"/>
                <a:gd name="connsiteX402" fmla="*/ 1678342 w 1912847"/>
                <a:gd name="connsiteY402" fmla="*/ 5048826 h 5298347"/>
                <a:gd name="connsiteX403" fmla="*/ 1618258 w 1912847"/>
                <a:gd name="connsiteY403" fmla="*/ 5134783 h 5298347"/>
                <a:gd name="connsiteX404" fmla="*/ 1527485 w 1912847"/>
                <a:gd name="connsiteY404" fmla="*/ 5168634 h 5298347"/>
                <a:gd name="connsiteX405" fmla="*/ 1430711 w 1912847"/>
                <a:gd name="connsiteY405" fmla="*/ 5197920 h 5298347"/>
                <a:gd name="connsiteX406" fmla="*/ 1248879 w 1912847"/>
                <a:gd name="connsiteY406" fmla="*/ 5238141 h 5298347"/>
                <a:gd name="connsiteX407" fmla="*/ 1029803 w 1912847"/>
                <a:gd name="connsiteY407" fmla="*/ 5240898 h 5298347"/>
                <a:gd name="connsiteX408" fmla="*/ 837684 w 1912847"/>
                <a:gd name="connsiteY408" fmla="*/ 5238141 h 5298347"/>
                <a:gd name="connsiteX409" fmla="*/ 695381 w 1912847"/>
                <a:gd name="connsiteY409" fmla="*/ 5234527 h 5298347"/>
                <a:gd name="connsiteX410" fmla="*/ 131120 w 1912847"/>
                <a:gd name="connsiteY410" fmla="*/ 5070981 h 5298347"/>
                <a:gd name="connsiteX411" fmla="*/ 127500 w 1912847"/>
                <a:gd name="connsiteY411" fmla="*/ 5068890 h 5298347"/>
                <a:gd name="connsiteX412" fmla="*/ 122357 w 1912847"/>
                <a:gd name="connsiteY412" fmla="*/ 4893172 h 5298347"/>
                <a:gd name="connsiteX413" fmla="*/ 106259 w 1912847"/>
                <a:gd name="connsiteY413" fmla="*/ 4463293 h 5298347"/>
                <a:gd name="connsiteX414" fmla="*/ 96163 w 1912847"/>
                <a:gd name="connsiteY414" fmla="*/ 4027234 h 5298347"/>
                <a:gd name="connsiteX415" fmla="*/ 95877 w 1912847"/>
                <a:gd name="connsiteY415" fmla="*/ 3975603 h 5298347"/>
                <a:gd name="connsiteX416" fmla="*/ 136740 w 1912847"/>
                <a:gd name="connsiteY416" fmla="*/ 3946031 h 5298347"/>
                <a:gd name="connsiteX417" fmla="*/ 155123 w 1912847"/>
                <a:gd name="connsiteY417" fmla="*/ 3950595 h 5298347"/>
                <a:gd name="connsiteX418" fmla="*/ 241229 w 1912847"/>
                <a:gd name="connsiteY418" fmla="*/ 3957251 h 5298347"/>
                <a:gd name="connsiteX419" fmla="*/ 467828 w 1912847"/>
                <a:gd name="connsiteY419" fmla="*/ 3947172 h 5298347"/>
                <a:gd name="connsiteX420" fmla="*/ 785487 w 1912847"/>
                <a:gd name="connsiteY420" fmla="*/ 3962196 h 5298347"/>
                <a:gd name="connsiteX421" fmla="*/ 833112 w 1912847"/>
                <a:gd name="connsiteY421" fmla="*/ 3952117 h 5298347"/>
                <a:gd name="connsiteX422" fmla="*/ 1432520 w 1912847"/>
                <a:gd name="connsiteY422" fmla="*/ 3963812 h 5298347"/>
                <a:gd name="connsiteX423" fmla="*/ 1490147 w 1912847"/>
                <a:gd name="connsiteY423" fmla="*/ 3957061 h 5298347"/>
                <a:gd name="connsiteX424" fmla="*/ 1531104 w 1912847"/>
                <a:gd name="connsiteY424" fmla="*/ 3969612 h 5298347"/>
                <a:gd name="connsiteX425" fmla="*/ 1592921 w 1912847"/>
                <a:gd name="connsiteY425" fmla="*/ 3952022 h 5298347"/>
                <a:gd name="connsiteX426" fmla="*/ 1675884 w 1912847"/>
                <a:gd name="connsiteY426" fmla="*/ 3968947 h 5298347"/>
                <a:gd name="connsiteX427" fmla="*/ 1679313 w 1912847"/>
                <a:gd name="connsiteY427" fmla="*/ 3968852 h 5298347"/>
                <a:gd name="connsiteX428" fmla="*/ 1681504 w 1912847"/>
                <a:gd name="connsiteY428" fmla="*/ 3971324 h 5298347"/>
                <a:gd name="connsiteX429" fmla="*/ 1687505 w 1912847"/>
                <a:gd name="connsiteY429" fmla="*/ 4038739 h 5298347"/>
                <a:gd name="connsiteX430" fmla="*/ 1684362 w 1912847"/>
                <a:gd name="connsiteY430" fmla="*/ 4087898 h 5298347"/>
                <a:gd name="connsiteX431" fmla="*/ 1680742 w 1912847"/>
                <a:gd name="connsiteY431" fmla="*/ 4146470 h 5298347"/>
                <a:gd name="connsiteX432" fmla="*/ 1685028 w 1912847"/>
                <a:gd name="connsiteY432" fmla="*/ 4410141 h 5298347"/>
                <a:gd name="connsiteX433" fmla="*/ 1682266 w 1912847"/>
                <a:gd name="connsiteY433" fmla="*/ 4823665 h 5298347"/>
                <a:gd name="connsiteX434" fmla="*/ 1683123 w 1912847"/>
                <a:gd name="connsiteY434" fmla="*/ 5004327 h 5298347"/>
                <a:gd name="connsiteX435" fmla="*/ 1677408 w 1912847"/>
                <a:gd name="connsiteY435" fmla="*/ 5048351 h 5298347"/>
                <a:gd name="connsiteX436" fmla="*/ 1677313 w 1912847"/>
                <a:gd name="connsiteY436" fmla="*/ 5048351 h 5298347"/>
                <a:gd name="connsiteX437" fmla="*/ 348747 w 1912847"/>
                <a:gd name="connsiteY437" fmla="*/ 3778682 h 5298347"/>
                <a:gd name="connsiteX438" fmla="*/ 328697 w 1912847"/>
                <a:gd name="connsiteY438" fmla="*/ 3817096 h 5298347"/>
                <a:gd name="connsiteX439" fmla="*/ 318657 w 1912847"/>
                <a:gd name="connsiteY439" fmla="*/ 3863022 h 5298347"/>
                <a:gd name="connsiteX440" fmla="*/ 271642 w 1912847"/>
                <a:gd name="connsiteY440" fmla="*/ 3919122 h 5298347"/>
                <a:gd name="connsiteX441" fmla="*/ 252259 w 1912847"/>
                <a:gd name="connsiteY441" fmla="*/ 3914939 h 5298347"/>
                <a:gd name="connsiteX442" fmla="*/ 318648 w 1912847"/>
                <a:gd name="connsiteY442" fmla="*/ 3777731 h 5298347"/>
                <a:gd name="connsiteX443" fmla="*/ 363368 w 1912847"/>
                <a:gd name="connsiteY443" fmla="*/ 3695958 h 5298347"/>
                <a:gd name="connsiteX444" fmla="*/ 377027 w 1912847"/>
                <a:gd name="connsiteY444" fmla="*/ 3702234 h 5298347"/>
                <a:gd name="connsiteX445" fmla="*/ 348756 w 1912847"/>
                <a:gd name="connsiteY445" fmla="*/ 3778492 h 5298347"/>
                <a:gd name="connsiteX446" fmla="*/ 453265 w 1912847"/>
                <a:gd name="connsiteY446" fmla="*/ 3625025 h 5298347"/>
                <a:gd name="connsiteX447" fmla="*/ 426499 w 1912847"/>
                <a:gd name="connsiteY447" fmla="*/ 3791233 h 5298347"/>
                <a:gd name="connsiteX448" fmla="*/ 409783 w 1912847"/>
                <a:gd name="connsiteY448" fmla="*/ 3853799 h 5298347"/>
                <a:gd name="connsiteX449" fmla="*/ 397248 w 1912847"/>
                <a:gd name="connsiteY449" fmla="*/ 3867111 h 5298347"/>
                <a:gd name="connsiteX450" fmla="*/ 378770 w 1912847"/>
                <a:gd name="connsiteY450" fmla="*/ 3807778 h 5298347"/>
                <a:gd name="connsiteX451" fmla="*/ 399629 w 1912847"/>
                <a:gd name="connsiteY451" fmla="*/ 3721726 h 5298347"/>
                <a:gd name="connsiteX452" fmla="*/ 429443 w 1912847"/>
                <a:gd name="connsiteY452" fmla="*/ 3623693 h 5298347"/>
                <a:gd name="connsiteX453" fmla="*/ 444683 w 1912847"/>
                <a:gd name="connsiteY453" fmla="*/ 3613044 h 5298347"/>
                <a:gd name="connsiteX454" fmla="*/ 453065 w 1912847"/>
                <a:gd name="connsiteY454" fmla="*/ 3624739 h 5298347"/>
                <a:gd name="connsiteX455" fmla="*/ 388876 w 1912847"/>
                <a:gd name="connsiteY455" fmla="*/ 3559036 h 5298347"/>
                <a:gd name="connsiteX456" fmla="*/ 464961 w 1912847"/>
                <a:gd name="connsiteY456" fmla="*/ 3445409 h 5298347"/>
                <a:gd name="connsiteX457" fmla="*/ 524321 w 1912847"/>
                <a:gd name="connsiteY457" fmla="*/ 3382748 h 5298347"/>
                <a:gd name="connsiteX458" fmla="*/ 562774 w 1912847"/>
                <a:gd name="connsiteY458" fmla="*/ 3329311 h 5298347"/>
                <a:gd name="connsiteX459" fmla="*/ 475144 w 1912847"/>
                <a:gd name="connsiteY459" fmla="*/ 3384079 h 5298347"/>
                <a:gd name="connsiteX460" fmla="*/ 411460 w 1912847"/>
                <a:gd name="connsiteY460" fmla="*/ 3467944 h 5298347"/>
                <a:gd name="connsiteX461" fmla="*/ 282777 w 1912847"/>
                <a:gd name="connsiteY461" fmla="*/ 3701758 h 5298347"/>
                <a:gd name="connsiteX462" fmla="*/ 264393 w 1912847"/>
                <a:gd name="connsiteY462" fmla="*/ 3766036 h 5298347"/>
                <a:gd name="connsiteX463" fmla="*/ 236771 w 1912847"/>
                <a:gd name="connsiteY463" fmla="*/ 3825274 h 5298347"/>
                <a:gd name="connsiteX464" fmla="*/ 233437 w 1912847"/>
                <a:gd name="connsiteY464" fmla="*/ 3792659 h 5298347"/>
                <a:gd name="connsiteX465" fmla="*/ 272776 w 1912847"/>
                <a:gd name="connsiteY465" fmla="*/ 3616372 h 5298347"/>
                <a:gd name="connsiteX466" fmla="*/ 419937 w 1912847"/>
                <a:gd name="connsiteY466" fmla="*/ 3381702 h 5298347"/>
                <a:gd name="connsiteX467" fmla="*/ 475944 w 1912847"/>
                <a:gd name="connsiteY467" fmla="*/ 3329881 h 5298347"/>
                <a:gd name="connsiteX468" fmla="*/ 452512 w 1912847"/>
                <a:gd name="connsiteY468" fmla="*/ 3323986 h 5298347"/>
                <a:gd name="connsiteX469" fmla="*/ 426128 w 1912847"/>
                <a:gd name="connsiteY469" fmla="*/ 3349564 h 5298347"/>
                <a:gd name="connsiteX470" fmla="*/ 390695 w 1912847"/>
                <a:gd name="connsiteY470" fmla="*/ 3376473 h 5298347"/>
                <a:gd name="connsiteX471" fmla="*/ 386790 w 1912847"/>
                <a:gd name="connsiteY471" fmla="*/ 3363731 h 5298347"/>
                <a:gd name="connsiteX472" fmla="*/ 410983 w 1912847"/>
                <a:gd name="connsiteY472" fmla="*/ 3333114 h 5298347"/>
                <a:gd name="connsiteX473" fmla="*/ 472705 w 1912847"/>
                <a:gd name="connsiteY473" fmla="*/ 3256856 h 5298347"/>
                <a:gd name="connsiteX474" fmla="*/ 433462 w 1912847"/>
                <a:gd name="connsiteY474" fmla="*/ 3242593 h 5298347"/>
                <a:gd name="connsiteX475" fmla="*/ 437653 w 1912847"/>
                <a:gd name="connsiteY475" fmla="*/ 3227570 h 5298347"/>
                <a:gd name="connsiteX476" fmla="*/ 476992 w 1912847"/>
                <a:gd name="connsiteY476" fmla="*/ 3230898 h 5298347"/>
                <a:gd name="connsiteX477" fmla="*/ 532046 w 1912847"/>
                <a:gd name="connsiteY477" fmla="*/ 3226334 h 5298347"/>
                <a:gd name="connsiteX478" fmla="*/ 619009 w 1912847"/>
                <a:gd name="connsiteY478" fmla="*/ 3288329 h 5298347"/>
                <a:gd name="connsiteX479" fmla="*/ 620057 w 1912847"/>
                <a:gd name="connsiteY479" fmla="*/ 3290041 h 5298347"/>
                <a:gd name="connsiteX480" fmla="*/ 620057 w 1912847"/>
                <a:gd name="connsiteY480" fmla="*/ 3292132 h 5298347"/>
                <a:gd name="connsiteX481" fmla="*/ 604245 w 1912847"/>
                <a:gd name="connsiteY481" fmla="*/ 3330356 h 5298347"/>
                <a:gd name="connsiteX482" fmla="*/ 576909 w 1912847"/>
                <a:gd name="connsiteY482" fmla="*/ 3355079 h 5298347"/>
                <a:gd name="connsiteX483" fmla="*/ 418698 w 1912847"/>
                <a:gd name="connsiteY483" fmla="*/ 3542491 h 5298347"/>
                <a:gd name="connsiteX484" fmla="*/ 338498 w 1912847"/>
                <a:gd name="connsiteY484" fmla="*/ 3676941 h 5298347"/>
                <a:gd name="connsiteX485" fmla="*/ 389552 w 1912847"/>
                <a:gd name="connsiteY485" fmla="*/ 3558370 h 5298347"/>
                <a:gd name="connsiteX486" fmla="*/ 813424 w 1912847"/>
                <a:gd name="connsiteY486" fmla="*/ 1824972 h 5298347"/>
                <a:gd name="connsiteX487" fmla="*/ 761227 w 1912847"/>
                <a:gd name="connsiteY487" fmla="*/ 1826874 h 5298347"/>
                <a:gd name="connsiteX488" fmla="*/ 749730 w 1912847"/>
                <a:gd name="connsiteY488" fmla="*/ 1819457 h 5298347"/>
                <a:gd name="connsiteX489" fmla="*/ 799041 w 1912847"/>
                <a:gd name="connsiteY489" fmla="*/ 1804243 h 5298347"/>
                <a:gd name="connsiteX490" fmla="*/ 819710 w 1912847"/>
                <a:gd name="connsiteY490" fmla="*/ 1793879 h 5298347"/>
                <a:gd name="connsiteX491" fmla="*/ 821768 w 1912847"/>
                <a:gd name="connsiteY491" fmla="*/ 1815368 h 5298347"/>
                <a:gd name="connsiteX492" fmla="*/ 813434 w 1912847"/>
                <a:gd name="connsiteY492" fmla="*/ 1824687 h 5298347"/>
                <a:gd name="connsiteX493" fmla="*/ 756255 w 1912847"/>
                <a:gd name="connsiteY493" fmla="*/ 1880311 h 5298347"/>
                <a:gd name="connsiteX494" fmla="*/ 812300 w 1912847"/>
                <a:gd name="connsiteY494" fmla="*/ 1867095 h 5298347"/>
                <a:gd name="connsiteX495" fmla="*/ 893605 w 1912847"/>
                <a:gd name="connsiteY495" fmla="*/ 1840185 h 5298347"/>
                <a:gd name="connsiteX496" fmla="*/ 993161 w 1912847"/>
                <a:gd name="connsiteY496" fmla="*/ 1837048 h 5298347"/>
                <a:gd name="connsiteX497" fmla="*/ 905912 w 1912847"/>
                <a:gd name="connsiteY497" fmla="*/ 1859583 h 5298347"/>
                <a:gd name="connsiteX498" fmla="*/ 814681 w 1912847"/>
                <a:gd name="connsiteY498" fmla="*/ 1881833 h 5298347"/>
                <a:gd name="connsiteX499" fmla="*/ 766352 w 1912847"/>
                <a:gd name="connsiteY499" fmla="*/ 1900564 h 5298347"/>
                <a:gd name="connsiteX500" fmla="*/ 712983 w 1912847"/>
                <a:gd name="connsiteY500" fmla="*/ 1923100 h 5298347"/>
                <a:gd name="connsiteX501" fmla="*/ 693590 w 1912847"/>
                <a:gd name="connsiteY501" fmla="*/ 1923575 h 5298347"/>
                <a:gd name="connsiteX502" fmla="*/ 687303 w 1912847"/>
                <a:gd name="connsiteY502" fmla="*/ 1909978 h 5298347"/>
                <a:gd name="connsiteX503" fmla="*/ 688827 w 1912847"/>
                <a:gd name="connsiteY503" fmla="*/ 1909217 h 5298347"/>
                <a:gd name="connsiteX504" fmla="*/ 756360 w 1912847"/>
                <a:gd name="connsiteY504" fmla="*/ 1880121 h 5298347"/>
                <a:gd name="connsiteX505" fmla="*/ 895653 w 1912847"/>
                <a:gd name="connsiteY505" fmla="*/ 1777620 h 5298347"/>
                <a:gd name="connsiteX506" fmla="*/ 960738 w 1912847"/>
                <a:gd name="connsiteY506" fmla="*/ 1778285 h 5298347"/>
                <a:gd name="connsiteX507" fmla="*/ 992123 w 1912847"/>
                <a:gd name="connsiteY507" fmla="*/ 1773436 h 5298347"/>
                <a:gd name="connsiteX508" fmla="*/ 990075 w 1912847"/>
                <a:gd name="connsiteY508" fmla="*/ 1798063 h 5298347"/>
                <a:gd name="connsiteX509" fmla="*/ 970339 w 1912847"/>
                <a:gd name="connsiteY509" fmla="*/ 1805480 h 5298347"/>
                <a:gd name="connsiteX510" fmla="*/ 938906 w 1912847"/>
                <a:gd name="connsiteY510" fmla="*/ 1799870 h 5298347"/>
                <a:gd name="connsiteX511" fmla="*/ 921314 w 1912847"/>
                <a:gd name="connsiteY511" fmla="*/ 1792833 h 5298347"/>
                <a:gd name="connsiteX512" fmla="*/ 895596 w 1912847"/>
                <a:gd name="connsiteY512" fmla="*/ 1777430 h 5298347"/>
                <a:gd name="connsiteX513" fmla="*/ 1247145 w 1912847"/>
                <a:gd name="connsiteY513" fmla="*/ 2595065 h 5298347"/>
                <a:gd name="connsiteX514" fmla="*/ 1273310 w 1912847"/>
                <a:gd name="connsiteY514" fmla="*/ 2641846 h 5298347"/>
                <a:gd name="connsiteX515" fmla="*/ 1292579 w 1912847"/>
                <a:gd name="connsiteY515" fmla="*/ 2654208 h 5298347"/>
                <a:gd name="connsiteX516" fmla="*/ 1307724 w 1912847"/>
                <a:gd name="connsiteY516" fmla="*/ 2659723 h 5298347"/>
                <a:gd name="connsiteX517" fmla="*/ 1333889 w 1912847"/>
                <a:gd name="connsiteY517" fmla="*/ 2700989 h 5298347"/>
                <a:gd name="connsiteX518" fmla="*/ 1338785 w 1912847"/>
                <a:gd name="connsiteY518" fmla="*/ 2720957 h 5298347"/>
                <a:gd name="connsiteX519" fmla="*/ 1327003 w 1912847"/>
                <a:gd name="connsiteY519" fmla="*/ 2738072 h 5298347"/>
                <a:gd name="connsiteX520" fmla="*/ 1311858 w 1912847"/>
                <a:gd name="connsiteY520" fmla="*/ 2713255 h 5298347"/>
                <a:gd name="connsiteX521" fmla="*/ 1238896 w 1912847"/>
                <a:gd name="connsiteY521" fmla="*/ 2658201 h 5298347"/>
                <a:gd name="connsiteX522" fmla="*/ 1205940 w 1912847"/>
                <a:gd name="connsiteY522" fmla="*/ 2600390 h 5298347"/>
                <a:gd name="connsiteX523" fmla="*/ 1208702 w 1912847"/>
                <a:gd name="connsiteY523" fmla="*/ 2569487 h 5298347"/>
                <a:gd name="connsiteX524" fmla="*/ 1208893 w 1912847"/>
                <a:gd name="connsiteY524" fmla="*/ 2559503 h 5298347"/>
                <a:gd name="connsiteX525" fmla="*/ 1209083 w 1912847"/>
                <a:gd name="connsiteY525" fmla="*/ 2550185 h 5298347"/>
                <a:gd name="connsiteX526" fmla="*/ 1178508 w 1912847"/>
                <a:gd name="connsiteY526" fmla="*/ 2508252 h 5298347"/>
                <a:gd name="connsiteX527" fmla="*/ 1125835 w 1912847"/>
                <a:gd name="connsiteY527" fmla="*/ 2462992 h 5298347"/>
                <a:gd name="connsiteX528" fmla="*/ 1102879 w 1912847"/>
                <a:gd name="connsiteY528" fmla="*/ 2435322 h 5298347"/>
                <a:gd name="connsiteX529" fmla="*/ 1093259 w 1912847"/>
                <a:gd name="connsiteY529" fmla="*/ 2372091 h 5298347"/>
                <a:gd name="connsiteX530" fmla="*/ 1102879 w 1912847"/>
                <a:gd name="connsiteY530" fmla="*/ 2361061 h 5298347"/>
                <a:gd name="connsiteX531" fmla="*/ 1110785 w 1912847"/>
                <a:gd name="connsiteY531" fmla="*/ 2391298 h 5298347"/>
                <a:gd name="connsiteX532" fmla="*/ 1158029 w 1912847"/>
                <a:gd name="connsiteY532" fmla="*/ 2465559 h 5298347"/>
                <a:gd name="connsiteX533" fmla="*/ 1241659 w 1912847"/>
                <a:gd name="connsiteY533" fmla="*/ 2547427 h 5298347"/>
                <a:gd name="connsiteX534" fmla="*/ 1240706 w 1912847"/>
                <a:gd name="connsiteY534" fmla="*/ 2558267 h 5298347"/>
                <a:gd name="connsiteX535" fmla="*/ 1247564 w 1912847"/>
                <a:gd name="connsiteY535" fmla="*/ 2594780 h 5298347"/>
                <a:gd name="connsiteX536" fmla="*/ 1198948 w 1912847"/>
                <a:gd name="connsiteY536" fmla="*/ 2424483 h 5298347"/>
                <a:gd name="connsiteX537" fmla="*/ 1280197 w 1912847"/>
                <a:gd name="connsiteY537" fmla="*/ 2489140 h 5298347"/>
                <a:gd name="connsiteX538" fmla="*/ 1290160 w 1912847"/>
                <a:gd name="connsiteY538" fmla="*/ 2512911 h 5298347"/>
                <a:gd name="connsiteX539" fmla="*/ 1290350 w 1912847"/>
                <a:gd name="connsiteY539" fmla="*/ 2512816 h 5298347"/>
                <a:gd name="connsiteX540" fmla="*/ 1293208 w 1912847"/>
                <a:gd name="connsiteY540" fmla="*/ 2524892 h 5298347"/>
                <a:gd name="connsiteX541" fmla="*/ 1313239 w 1912847"/>
                <a:gd name="connsiteY541" fmla="*/ 2597632 h 5298347"/>
                <a:gd name="connsiteX542" fmla="*/ 1383457 w 1912847"/>
                <a:gd name="connsiteY542" fmla="*/ 2652591 h 5298347"/>
                <a:gd name="connsiteX543" fmla="*/ 1406860 w 1912847"/>
                <a:gd name="connsiteY543" fmla="*/ 2718580 h 5298347"/>
                <a:gd name="connsiteX544" fmla="*/ 1441284 w 1912847"/>
                <a:gd name="connsiteY544" fmla="*/ 2792841 h 5298347"/>
                <a:gd name="connsiteX545" fmla="*/ 1415090 w 1912847"/>
                <a:gd name="connsiteY545" fmla="*/ 2798356 h 5298347"/>
                <a:gd name="connsiteX546" fmla="*/ 1361369 w 1912847"/>
                <a:gd name="connsiteY546" fmla="*/ 2666283 h 5298347"/>
                <a:gd name="connsiteX547" fmla="*/ 1344795 w 1912847"/>
                <a:gd name="connsiteY547" fmla="*/ 2659437 h 5298347"/>
                <a:gd name="connsiteX548" fmla="*/ 1330984 w 1912847"/>
                <a:gd name="connsiteY548" fmla="*/ 2641561 h 5298347"/>
                <a:gd name="connsiteX549" fmla="*/ 1296504 w 1912847"/>
                <a:gd name="connsiteY549" fmla="*/ 2615413 h 5298347"/>
                <a:gd name="connsiteX550" fmla="*/ 1270310 w 1912847"/>
                <a:gd name="connsiteY550" fmla="*/ 2499885 h 5298347"/>
                <a:gd name="connsiteX551" fmla="*/ 1209731 w 1912847"/>
                <a:gd name="connsiteY551" fmla="*/ 2446162 h 5298347"/>
                <a:gd name="connsiteX552" fmla="*/ 1200111 w 1912847"/>
                <a:gd name="connsiteY552" fmla="*/ 2433801 h 5298347"/>
                <a:gd name="connsiteX553" fmla="*/ 1198682 w 1912847"/>
                <a:gd name="connsiteY553" fmla="*/ 2424197 h 5298347"/>
                <a:gd name="connsiteX554" fmla="*/ 1183785 w 1912847"/>
                <a:gd name="connsiteY554" fmla="*/ 2255326 h 5298347"/>
                <a:gd name="connsiteX555" fmla="*/ 1191100 w 1912847"/>
                <a:gd name="connsiteY555" fmla="*/ 2252854 h 5298347"/>
                <a:gd name="connsiteX556" fmla="*/ 1205330 w 1912847"/>
                <a:gd name="connsiteY556" fmla="*/ 2262838 h 5298347"/>
                <a:gd name="connsiteX557" fmla="*/ 1209997 w 1912847"/>
                <a:gd name="connsiteY557" fmla="*/ 2268163 h 5298347"/>
                <a:gd name="connsiteX558" fmla="*/ 1212788 w 1912847"/>
                <a:gd name="connsiteY558" fmla="*/ 2288986 h 5298347"/>
                <a:gd name="connsiteX559" fmla="*/ 1202520 w 1912847"/>
                <a:gd name="connsiteY559" fmla="*/ 2287941 h 5298347"/>
                <a:gd name="connsiteX560" fmla="*/ 1183785 w 1912847"/>
                <a:gd name="connsiteY560" fmla="*/ 2255136 h 5298347"/>
                <a:gd name="connsiteX561" fmla="*/ 741215 w 1912847"/>
                <a:gd name="connsiteY561" fmla="*/ 2349365 h 5298347"/>
                <a:gd name="connsiteX562" fmla="*/ 710163 w 1912847"/>
                <a:gd name="connsiteY562" fmla="*/ 2300777 h 5298347"/>
                <a:gd name="connsiteX563" fmla="*/ 703782 w 1912847"/>
                <a:gd name="connsiteY563" fmla="*/ 2238877 h 5298347"/>
                <a:gd name="connsiteX564" fmla="*/ 707877 w 1912847"/>
                <a:gd name="connsiteY564" fmla="*/ 2202935 h 5298347"/>
                <a:gd name="connsiteX565" fmla="*/ 732547 w 1912847"/>
                <a:gd name="connsiteY565" fmla="*/ 2317702 h 5298347"/>
                <a:gd name="connsiteX566" fmla="*/ 738548 w 1912847"/>
                <a:gd name="connsiteY566" fmla="*/ 2330348 h 5298347"/>
                <a:gd name="connsiteX567" fmla="*/ 741977 w 1912847"/>
                <a:gd name="connsiteY567" fmla="*/ 2333486 h 5298347"/>
                <a:gd name="connsiteX568" fmla="*/ 741310 w 1912847"/>
                <a:gd name="connsiteY568" fmla="*/ 2349270 h 5298347"/>
                <a:gd name="connsiteX569" fmla="*/ 1081820 w 1912847"/>
                <a:gd name="connsiteY569" fmla="*/ 2625882 h 5298347"/>
                <a:gd name="connsiteX570" fmla="*/ 1148209 w 1912847"/>
                <a:gd name="connsiteY570" fmla="*/ 2576381 h 5298347"/>
                <a:gd name="connsiteX571" fmla="*/ 1190309 w 1912847"/>
                <a:gd name="connsiteY571" fmla="*/ 2547665 h 5298347"/>
                <a:gd name="connsiteX572" fmla="*/ 1199053 w 1912847"/>
                <a:gd name="connsiteY572" fmla="*/ 2584083 h 5298347"/>
                <a:gd name="connsiteX573" fmla="*/ 1190309 w 1912847"/>
                <a:gd name="connsiteY573" fmla="*/ 2589693 h 5298347"/>
                <a:gd name="connsiteX574" fmla="*/ 1172840 w 1912847"/>
                <a:gd name="connsiteY574" fmla="*/ 2608139 h 5298347"/>
                <a:gd name="connsiteX575" fmla="*/ 1082982 w 1912847"/>
                <a:gd name="connsiteY575" fmla="*/ 2636208 h 5298347"/>
                <a:gd name="connsiteX576" fmla="*/ 1077409 w 1912847"/>
                <a:gd name="connsiteY576" fmla="*/ 2631549 h 5298347"/>
                <a:gd name="connsiteX577" fmla="*/ 1081839 w 1912847"/>
                <a:gd name="connsiteY577" fmla="*/ 2625844 h 5298347"/>
                <a:gd name="connsiteX578" fmla="*/ 1138493 w 1912847"/>
                <a:gd name="connsiteY578" fmla="*/ 2710697 h 5298347"/>
                <a:gd name="connsiteX579" fmla="*/ 1229362 w 1912847"/>
                <a:gd name="connsiteY579" fmla="*/ 2743692 h 5298347"/>
                <a:gd name="connsiteX580" fmla="*/ 1358778 w 1912847"/>
                <a:gd name="connsiteY580" fmla="*/ 2828983 h 5298347"/>
                <a:gd name="connsiteX581" fmla="*/ 1455171 w 1912847"/>
                <a:gd name="connsiteY581" fmla="*/ 2889505 h 5298347"/>
                <a:gd name="connsiteX582" fmla="*/ 1521255 w 1912847"/>
                <a:gd name="connsiteY582" fmla="*/ 2897777 h 5298347"/>
                <a:gd name="connsiteX583" fmla="*/ 1613534 w 1912847"/>
                <a:gd name="connsiteY583" fmla="*/ 3011927 h 5298347"/>
                <a:gd name="connsiteX584" fmla="*/ 1668588 w 1912847"/>
                <a:gd name="connsiteY584" fmla="*/ 3080711 h 5298347"/>
                <a:gd name="connsiteX585" fmla="*/ 1694763 w 1912847"/>
                <a:gd name="connsiteY585" fmla="*/ 3165974 h 5298347"/>
                <a:gd name="connsiteX586" fmla="*/ 1681047 w 1912847"/>
                <a:gd name="connsiteY586" fmla="*/ 3177004 h 5298347"/>
                <a:gd name="connsiteX587" fmla="*/ 1572271 w 1912847"/>
                <a:gd name="connsiteY587" fmla="*/ 3029907 h 5298347"/>
                <a:gd name="connsiteX588" fmla="*/ 1473211 w 1912847"/>
                <a:gd name="connsiteY588" fmla="*/ 2940527 h 5298347"/>
                <a:gd name="connsiteX589" fmla="*/ 1426444 w 1912847"/>
                <a:gd name="connsiteY589" fmla="*/ 2918563 h 5298347"/>
                <a:gd name="connsiteX590" fmla="*/ 1352149 w 1912847"/>
                <a:gd name="connsiteY590" fmla="*/ 2882811 h 5298347"/>
                <a:gd name="connsiteX591" fmla="*/ 1188319 w 1912847"/>
                <a:gd name="connsiteY591" fmla="*/ 2776981 h 5298347"/>
                <a:gd name="connsiteX592" fmla="*/ 1082020 w 1912847"/>
                <a:gd name="connsiteY592" fmla="*/ 2714986 h 5298347"/>
                <a:gd name="connsiteX593" fmla="*/ 1080210 w 1912847"/>
                <a:gd name="connsiteY593" fmla="*/ 2712799 h 5298347"/>
                <a:gd name="connsiteX594" fmla="*/ 1081353 w 1912847"/>
                <a:gd name="connsiteY594" fmla="*/ 2690264 h 5298347"/>
                <a:gd name="connsiteX595" fmla="*/ 1093259 w 1912847"/>
                <a:gd name="connsiteY595" fmla="*/ 2664496 h 5298347"/>
                <a:gd name="connsiteX596" fmla="*/ 1118215 w 1912847"/>
                <a:gd name="connsiteY596" fmla="*/ 2680755 h 5298347"/>
                <a:gd name="connsiteX597" fmla="*/ 1138884 w 1912847"/>
                <a:gd name="connsiteY597" fmla="*/ 2710992 h 5298347"/>
                <a:gd name="connsiteX598" fmla="*/ 1295446 w 1912847"/>
                <a:gd name="connsiteY598" fmla="*/ 2450735 h 5298347"/>
                <a:gd name="connsiteX599" fmla="*/ 1289922 w 1912847"/>
                <a:gd name="connsiteY599" fmla="*/ 2438374 h 5298347"/>
                <a:gd name="connsiteX600" fmla="*/ 1309200 w 1912847"/>
                <a:gd name="connsiteY600" fmla="*/ 2439753 h 5298347"/>
                <a:gd name="connsiteX601" fmla="*/ 1356006 w 1912847"/>
                <a:gd name="connsiteY601" fmla="*/ 2497536 h 5298347"/>
                <a:gd name="connsiteX602" fmla="*/ 1441379 w 1912847"/>
                <a:gd name="connsiteY602" fmla="*/ 2633698 h 5298347"/>
                <a:gd name="connsiteX603" fmla="*/ 1453856 w 1912847"/>
                <a:gd name="connsiteY603" fmla="*/ 2668851 h 5298347"/>
                <a:gd name="connsiteX604" fmla="*/ 1474335 w 1912847"/>
                <a:gd name="connsiteY604" fmla="*/ 2736837 h 5298347"/>
                <a:gd name="connsiteX605" fmla="*/ 1505958 w 1912847"/>
                <a:gd name="connsiteY605" fmla="*/ 2769831 h 5298347"/>
                <a:gd name="connsiteX606" fmla="*/ 1504529 w 1912847"/>
                <a:gd name="connsiteY606" fmla="*/ 2811098 h 5298347"/>
                <a:gd name="connsiteX607" fmla="*/ 1489385 w 1912847"/>
                <a:gd name="connsiteY607" fmla="*/ 2775346 h 5298347"/>
                <a:gd name="connsiteX608" fmla="*/ 1452142 w 1912847"/>
                <a:gd name="connsiteY608" fmla="*/ 2739499 h 5298347"/>
                <a:gd name="connsiteX609" fmla="*/ 1416709 w 1912847"/>
                <a:gd name="connsiteY609" fmla="*/ 2629010 h 5298347"/>
                <a:gd name="connsiteX610" fmla="*/ 1392896 w 1912847"/>
                <a:gd name="connsiteY610" fmla="*/ 2603337 h 5298347"/>
                <a:gd name="connsiteX611" fmla="*/ 1359845 w 1912847"/>
                <a:gd name="connsiteY611" fmla="*/ 2568917 h 5298347"/>
                <a:gd name="connsiteX612" fmla="*/ 1326793 w 1912847"/>
                <a:gd name="connsiteY612" fmla="*/ 2480868 h 5298347"/>
                <a:gd name="connsiteX613" fmla="*/ 1295170 w 1912847"/>
                <a:gd name="connsiteY613" fmla="*/ 2450631 h 5298347"/>
                <a:gd name="connsiteX614" fmla="*/ 735757 w 1912847"/>
                <a:gd name="connsiteY614" fmla="*/ 2678083 h 5298347"/>
                <a:gd name="connsiteX615" fmla="*/ 735310 w 1912847"/>
                <a:gd name="connsiteY615" fmla="*/ 2659066 h 5298347"/>
                <a:gd name="connsiteX616" fmla="*/ 760265 w 1912847"/>
                <a:gd name="connsiteY616" fmla="*/ 2633679 h 5298347"/>
                <a:gd name="connsiteX617" fmla="*/ 763885 w 1912847"/>
                <a:gd name="connsiteY617" fmla="*/ 2651365 h 5298347"/>
                <a:gd name="connsiteX618" fmla="*/ 758932 w 1912847"/>
                <a:gd name="connsiteY618" fmla="*/ 2656813 h 5298347"/>
                <a:gd name="connsiteX619" fmla="*/ 747597 w 1912847"/>
                <a:gd name="connsiteY619" fmla="*/ 2674451 h 5298347"/>
                <a:gd name="connsiteX620" fmla="*/ 735786 w 1912847"/>
                <a:gd name="connsiteY620" fmla="*/ 2678083 h 5298347"/>
                <a:gd name="connsiteX621" fmla="*/ 1560813 w 1912847"/>
                <a:gd name="connsiteY621" fmla="*/ 2740212 h 5298347"/>
                <a:gd name="connsiteX622" fmla="*/ 1546677 w 1912847"/>
                <a:gd name="connsiteY622" fmla="*/ 2716346 h 5298347"/>
                <a:gd name="connsiteX623" fmla="*/ 1517103 w 1912847"/>
                <a:gd name="connsiteY623" fmla="*/ 2666654 h 5298347"/>
                <a:gd name="connsiteX624" fmla="*/ 1517103 w 1912847"/>
                <a:gd name="connsiteY624" fmla="*/ 2615784 h 5298347"/>
                <a:gd name="connsiteX625" fmla="*/ 1486813 w 1912847"/>
                <a:gd name="connsiteY625" fmla="*/ 2584121 h 5298347"/>
                <a:gd name="connsiteX626" fmla="*/ 1530819 w 1912847"/>
                <a:gd name="connsiteY626" fmla="*/ 2601997 h 5298347"/>
                <a:gd name="connsiteX627" fmla="*/ 1552821 w 1912847"/>
                <a:gd name="connsiteY627" fmla="*/ 2687288 h 5298347"/>
                <a:gd name="connsiteX628" fmla="*/ 1603780 w 1912847"/>
                <a:gd name="connsiteY628" fmla="*/ 2756034 h 5298347"/>
                <a:gd name="connsiteX629" fmla="*/ 1653310 w 1912847"/>
                <a:gd name="connsiteY629" fmla="*/ 2811088 h 5298347"/>
                <a:gd name="connsiteX630" fmla="*/ 1629879 w 1912847"/>
                <a:gd name="connsiteY630" fmla="*/ 2812448 h 5298347"/>
                <a:gd name="connsiteX631" fmla="*/ 1562442 w 1912847"/>
                <a:gd name="connsiteY631" fmla="*/ 2773938 h 5298347"/>
                <a:gd name="connsiteX632" fmla="*/ 1552821 w 1912847"/>
                <a:gd name="connsiteY632" fmla="*/ 2784968 h 5298347"/>
                <a:gd name="connsiteX633" fmla="*/ 1550059 w 1912847"/>
                <a:gd name="connsiteY633" fmla="*/ 2807028 h 5298347"/>
                <a:gd name="connsiteX634" fmla="*/ 1534914 w 1912847"/>
                <a:gd name="connsiteY634" fmla="*/ 2776791 h 5298347"/>
                <a:gd name="connsiteX635" fmla="*/ 1485289 w 1912847"/>
                <a:gd name="connsiteY635" fmla="*/ 2709471 h 5298347"/>
                <a:gd name="connsiteX636" fmla="*/ 1470144 w 1912847"/>
                <a:gd name="connsiteY636" fmla="*/ 2621422 h 5298347"/>
                <a:gd name="connsiteX637" fmla="*/ 1448046 w 1912847"/>
                <a:gd name="connsiteY637" fmla="*/ 2577493 h 5298347"/>
                <a:gd name="connsiteX638" fmla="*/ 1477002 w 1912847"/>
                <a:gd name="connsiteY638" fmla="*/ 2613245 h 5298347"/>
                <a:gd name="connsiteX639" fmla="*/ 1497671 w 1912847"/>
                <a:gd name="connsiteY639" fmla="*/ 2690264 h 5298347"/>
                <a:gd name="connsiteX640" fmla="*/ 1538915 w 1912847"/>
                <a:gd name="connsiteY640" fmla="*/ 2739803 h 5298347"/>
                <a:gd name="connsiteX641" fmla="*/ 1560632 w 1912847"/>
                <a:gd name="connsiteY641" fmla="*/ 2740373 h 5298347"/>
                <a:gd name="connsiteX642" fmla="*/ 1327793 w 1912847"/>
                <a:gd name="connsiteY642" fmla="*/ 3106764 h 5298347"/>
                <a:gd name="connsiteX643" fmla="*/ 1261023 w 1912847"/>
                <a:gd name="connsiteY643" fmla="*/ 3110187 h 5298347"/>
                <a:gd name="connsiteX644" fmla="*/ 1257261 w 1912847"/>
                <a:gd name="connsiteY644" fmla="*/ 3107335 h 5298347"/>
                <a:gd name="connsiteX645" fmla="*/ 1258118 w 1912847"/>
                <a:gd name="connsiteY645" fmla="*/ 3102723 h 5298347"/>
                <a:gd name="connsiteX646" fmla="*/ 1221065 w 1912847"/>
                <a:gd name="connsiteY646" fmla="*/ 3085418 h 5298347"/>
                <a:gd name="connsiteX647" fmla="*/ 1137245 w 1912847"/>
                <a:gd name="connsiteY647" fmla="*/ 3092644 h 5298347"/>
                <a:gd name="connsiteX648" fmla="*/ 1144008 w 1912847"/>
                <a:gd name="connsiteY648" fmla="*/ 3079903 h 5298347"/>
                <a:gd name="connsiteX649" fmla="*/ 1194205 w 1912847"/>
                <a:gd name="connsiteY649" fmla="*/ 3070965 h 5298347"/>
                <a:gd name="connsiteX650" fmla="*/ 1251260 w 1912847"/>
                <a:gd name="connsiteY650" fmla="*/ 3039302 h 5298347"/>
                <a:gd name="connsiteX651" fmla="*/ 1324317 w 1912847"/>
                <a:gd name="connsiteY651" fmla="*/ 3001648 h 5298347"/>
                <a:gd name="connsiteX652" fmla="*/ 1341462 w 1912847"/>
                <a:gd name="connsiteY652" fmla="*/ 2999271 h 5298347"/>
                <a:gd name="connsiteX653" fmla="*/ 1384800 w 1912847"/>
                <a:gd name="connsiteY653" fmla="*/ 3017812 h 5298347"/>
                <a:gd name="connsiteX654" fmla="*/ 1450809 w 1912847"/>
                <a:gd name="connsiteY654" fmla="*/ 3029508 h 5298347"/>
                <a:gd name="connsiteX655" fmla="*/ 1422519 w 1912847"/>
                <a:gd name="connsiteY655" fmla="*/ 3063168 h 5298347"/>
                <a:gd name="connsiteX656" fmla="*/ 1383943 w 1912847"/>
                <a:gd name="connsiteY656" fmla="*/ 3072106 h 5298347"/>
                <a:gd name="connsiteX657" fmla="*/ 1327460 w 1912847"/>
                <a:gd name="connsiteY657" fmla="*/ 3106432 h 5298347"/>
                <a:gd name="connsiteX658" fmla="*/ 1351196 w 1912847"/>
                <a:gd name="connsiteY658" fmla="*/ 3128767 h 5298347"/>
                <a:gd name="connsiteX659" fmla="*/ 1353292 w 1912847"/>
                <a:gd name="connsiteY659" fmla="*/ 3143220 h 5298347"/>
                <a:gd name="connsiteX660" fmla="*/ 1314811 w 1912847"/>
                <a:gd name="connsiteY660" fmla="*/ 3177593 h 5298347"/>
                <a:gd name="connsiteX661" fmla="*/ 1304524 w 1912847"/>
                <a:gd name="connsiteY661" fmla="*/ 3198921 h 5298347"/>
                <a:gd name="connsiteX662" fmla="*/ 1282521 w 1912847"/>
                <a:gd name="connsiteY662" fmla="*/ 3174864 h 5298347"/>
                <a:gd name="connsiteX663" fmla="*/ 1248802 w 1912847"/>
                <a:gd name="connsiteY663" fmla="*/ 3148716 h 5298347"/>
                <a:gd name="connsiteX664" fmla="*/ 1247469 w 1912847"/>
                <a:gd name="connsiteY664" fmla="*/ 3126029 h 5298347"/>
                <a:gd name="connsiteX665" fmla="*/ 1291570 w 1912847"/>
                <a:gd name="connsiteY665" fmla="*/ 3153508 h 5298347"/>
                <a:gd name="connsiteX666" fmla="*/ 1318430 w 1912847"/>
                <a:gd name="connsiteY666" fmla="*/ 3128757 h 5298347"/>
                <a:gd name="connsiteX667" fmla="*/ 1351482 w 1912847"/>
                <a:gd name="connsiteY667" fmla="*/ 3128757 h 5298347"/>
                <a:gd name="connsiteX668" fmla="*/ 635964 w 1912847"/>
                <a:gd name="connsiteY668" fmla="*/ 3120514 h 5298347"/>
                <a:gd name="connsiteX669" fmla="*/ 618723 w 1912847"/>
                <a:gd name="connsiteY669" fmla="*/ 3110767 h 5298347"/>
                <a:gd name="connsiteX670" fmla="*/ 563002 w 1912847"/>
                <a:gd name="connsiteY670" fmla="*/ 3128757 h 5298347"/>
                <a:gd name="connsiteX671" fmla="*/ 633964 w 1912847"/>
                <a:gd name="connsiteY671" fmla="*/ 3138076 h 5298347"/>
                <a:gd name="connsiteX672" fmla="*/ 641488 w 1912847"/>
                <a:gd name="connsiteY672" fmla="*/ 3130089 h 5298347"/>
                <a:gd name="connsiteX673" fmla="*/ 635964 w 1912847"/>
                <a:gd name="connsiteY673" fmla="*/ 3120466 h 5298347"/>
                <a:gd name="connsiteX674" fmla="*/ 699305 w 1912847"/>
                <a:gd name="connsiteY674" fmla="*/ 3285581 h 5298347"/>
                <a:gd name="connsiteX675" fmla="*/ 757884 w 1912847"/>
                <a:gd name="connsiteY675" fmla="*/ 3316522 h 5298347"/>
                <a:gd name="connsiteX676" fmla="*/ 795031 w 1912847"/>
                <a:gd name="connsiteY676" fmla="*/ 3336490 h 5298347"/>
                <a:gd name="connsiteX677" fmla="*/ 796460 w 1912847"/>
                <a:gd name="connsiteY677" fmla="*/ 3342670 h 5298347"/>
                <a:gd name="connsiteX678" fmla="*/ 773791 w 1912847"/>
                <a:gd name="connsiteY678" fmla="*/ 3341282 h 5298347"/>
                <a:gd name="connsiteX679" fmla="*/ 720832 w 1912847"/>
                <a:gd name="connsiteY679" fmla="*/ 3313042 h 5298347"/>
                <a:gd name="connsiteX680" fmla="*/ 690542 w 1912847"/>
                <a:gd name="connsiteY680" fmla="*/ 3288985 h 5298347"/>
                <a:gd name="connsiteX681" fmla="*/ 699495 w 1912847"/>
                <a:gd name="connsiteY681" fmla="*/ 3285562 h 5298347"/>
                <a:gd name="connsiteX682" fmla="*/ 429843 w 1912847"/>
                <a:gd name="connsiteY682" fmla="*/ 2518940 h 5298347"/>
                <a:gd name="connsiteX683" fmla="*/ 494994 w 1912847"/>
                <a:gd name="connsiteY683" fmla="*/ 2503013 h 5298347"/>
                <a:gd name="connsiteX684" fmla="*/ 496327 w 1912847"/>
                <a:gd name="connsiteY684" fmla="*/ 2503679 h 5298347"/>
                <a:gd name="connsiteX685" fmla="*/ 497280 w 1912847"/>
                <a:gd name="connsiteY685" fmla="*/ 2504725 h 5298347"/>
                <a:gd name="connsiteX686" fmla="*/ 522711 w 1912847"/>
                <a:gd name="connsiteY686" fmla="*/ 2522505 h 5298347"/>
                <a:gd name="connsiteX687" fmla="*/ 570622 w 1912847"/>
                <a:gd name="connsiteY687" fmla="*/ 2559142 h 5298347"/>
                <a:gd name="connsiteX688" fmla="*/ 571765 w 1912847"/>
                <a:gd name="connsiteY688" fmla="*/ 2560948 h 5298347"/>
                <a:gd name="connsiteX689" fmla="*/ 568431 w 1912847"/>
                <a:gd name="connsiteY689" fmla="*/ 2580441 h 5298347"/>
                <a:gd name="connsiteX690" fmla="*/ 600245 w 1912847"/>
                <a:gd name="connsiteY690" fmla="*/ 2617429 h 5298347"/>
                <a:gd name="connsiteX691" fmla="*/ 567384 w 1912847"/>
                <a:gd name="connsiteY691" fmla="*/ 2646144 h 5298347"/>
                <a:gd name="connsiteX692" fmla="*/ 571480 w 1912847"/>
                <a:gd name="connsiteY692" fmla="*/ 2681041 h 5298347"/>
                <a:gd name="connsiteX693" fmla="*/ 555097 w 1912847"/>
                <a:gd name="connsiteY693" fmla="*/ 2735429 h 5298347"/>
                <a:gd name="connsiteX694" fmla="*/ 529474 w 1912847"/>
                <a:gd name="connsiteY694" fmla="*/ 2754921 h 5298347"/>
                <a:gd name="connsiteX695" fmla="*/ 420032 w 1912847"/>
                <a:gd name="connsiteY695" fmla="*/ 2761958 h 5298347"/>
                <a:gd name="connsiteX696" fmla="*/ 418889 w 1912847"/>
                <a:gd name="connsiteY696" fmla="*/ 2761768 h 5298347"/>
                <a:gd name="connsiteX697" fmla="*/ 417841 w 1912847"/>
                <a:gd name="connsiteY697" fmla="*/ 2761197 h 5298347"/>
                <a:gd name="connsiteX698" fmla="*/ 319162 w 1912847"/>
                <a:gd name="connsiteY698" fmla="*/ 2609442 h 5298347"/>
                <a:gd name="connsiteX699" fmla="*/ 330211 w 1912847"/>
                <a:gd name="connsiteY699" fmla="*/ 2563896 h 5298347"/>
                <a:gd name="connsiteX700" fmla="*/ 330306 w 1912847"/>
                <a:gd name="connsiteY700" fmla="*/ 2560948 h 5298347"/>
                <a:gd name="connsiteX701" fmla="*/ 356214 w 1912847"/>
                <a:gd name="connsiteY701" fmla="*/ 2555148 h 5298347"/>
                <a:gd name="connsiteX702" fmla="*/ 430128 w 1912847"/>
                <a:gd name="connsiteY702" fmla="*/ 2519301 h 5298347"/>
                <a:gd name="connsiteX703" fmla="*/ 430128 w 1912847"/>
                <a:gd name="connsiteY703" fmla="*/ 2519206 h 5298347"/>
                <a:gd name="connsiteX704" fmla="*/ 736167 w 1912847"/>
                <a:gd name="connsiteY704" fmla="*/ 2742104 h 5298347"/>
                <a:gd name="connsiteX705" fmla="*/ 755407 w 1912847"/>
                <a:gd name="connsiteY705" fmla="*/ 2725721 h 5298347"/>
                <a:gd name="connsiteX706" fmla="*/ 776743 w 1912847"/>
                <a:gd name="connsiteY706" fmla="*/ 2689132 h 5298347"/>
                <a:gd name="connsiteX707" fmla="*/ 786554 w 1912847"/>
                <a:gd name="connsiteY707" fmla="*/ 2703490 h 5298347"/>
                <a:gd name="connsiteX708" fmla="*/ 786554 w 1912847"/>
                <a:gd name="connsiteY708" fmla="*/ 2727214 h 5298347"/>
                <a:gd name="connsiteX709" fmla="*/ 752169 w 1912847"/>
                <a:gd name="connsiteY709" fmla="*/ 2753695 h 5298347"/>
                <a:gd name="connsiteX710" fmla="*/ 736167 w 1912847"/>
                <a:gd name="connsiteY710" fmla="*/ 2742066 h 5298347"/>
                <a:gd name="connsiteX711" fmla="*/ 1021060 w 1912847"/>
                <a:gd name="connsiteY711" fmla="*/ 2180656 h 5298347"/>
                <a:gd name="connsiteX712" fmla="*/ 1039538 w 1912847"/>
                <a:gd name="connsiteY712" fmla="*/ 2249346 h 5298347"/>
                <a:gd name="connsiteX713" fmla="*/ 1014868 w 1912847"/>
                <a:gd name="connsiteY713" fmla="*/ 2385697 h 5298347"/>
                <a:gd name="connsiteX714" fmla="*/ 950194 w 1912847"/>
                <a:gd name="connsiteY714" fmla="*/ 2441037 h 5298347"/>
                <a:gd name="connsiteX715" fmla="*/ 924571 w 1912847"/>
                <a:gd name="connsiteY715" fmla="*/ 2452323 h 5298347"/>
                <a:gd name="connsiteX716" fmla="*/ 789126 w 1912847"/>
                <a:gd name="connsiteY716" fmla="*/ 2330301 h 5298347"/>
                <a:gd name="connsiteX717" fmla="*/ 756360 w 1912847"/>
                <a:gd name="connsiteY717" fmla="*/ 2273915 h 5298347"/>
                <a:gd name="connsiteX718" fmla="*/ 754836 w 1912847"/>
                <a:gd name="connsiteY718" fmla="*/ 2237688 h 5298347"/>
                <a:gd name="connsiteX719" fmla="*/ 750264 w 1912847"/>
                <a:gd name="connsiteY719" fmla="*/ 2207261 h 5298347"/>
                <a:gd name="connsiteX720" fmla="*/ 774934 w 1912847"/>
                <a:gd name="connsiteY720" fmla="*/ 2136518 h 5298347"/>
                <a:gd name="connsiteX721" fmla="*/ 793412 w 1912847"/>
                <a:gd name="connsiteY721" fmla="*/ 2101669 h 5298347"/>
                <a:gd name="connsiteX722" fmla="*/ 786268 w 1912847"/>
                <a:gd name="connsiteY722" fmla="*/ 2070862 h 5298347"/>
                <a:gd name="connsiteX723" fmla="*/ 765790 w 1912847"/>
                <a:gd name="connsiteY723" fmla="*/ 2071908 h 5298347"/>
                <a:gd name="connsiteX724" fmla="*/ 784268 w 1912847"/>
                <a:gd name="connsiteY724" fmla="*/ 2045189 h 5298347"/>
                <a:gd name="connsiteX725" fmla="*/ 795984 w 1912847"/>
                <a:gd name="connsiteY725" fmla="*/ 2045949 h 5298347"/>
                <a:gd name="connsiteX726" fmla="*/ 795508 w 1912847"/>
                <a:gd name="connsiteY726" fmla="*/ 2066678 h 5298347"/>
                <a:gd name="connsiteX727" fmla="*/ 944383 w 1912847"/>
                <a:gd name="connsiteY727" fmla="*/ 2068675 h 5298347"/>
                <a:gd name="connsiteX728" fmla="*/ 1012106 w 1912847"/>
                <a:gd name="connsiteY728" fmla="*/ 2044048 h 5298347"/>
                <a:gd name="connsiteX729" fmla="*/ 1036014 w 1912847"/>
                <a:gd name="connsiteY729" fmla="*/ 2047756 h 5298347"/>
                <a:gd name="connsiteX730" fmla="*/ 1056302 w 1912847"/>
                <a:gd name="connsiteY730" fmla="*/ 2058310 h 5298347"/>
                <a:gd name="connsiteX731" fmla="*/ 1097355 w 1912847"/>
                <a:gd name="connsiteY731" fmla="*/ 2117834 h 5298347"/>
                <a:gd name="connsiteX732" fmla="*/ 1080972 w 1912847"/>
                <a:gd name="connsiteY732" fmla="*/ 2129054 h 5298347"/>
                <a:gd name="connsiteX733" fmla="*/ 966005 w 1912847"/>
                <a:gd name="connsiteY733" fmla="*/ 2099292 h 5298347"/>
                <a:gd name="connsiteX734" fmla="*/ 1001914 w 1912847"/>
                <a:gd name="connsiteY734" fmla="*/ 2139228 h 5298347"/>
                <a:gd name="connsiteX735" fmla="*/ 1021441 w 1912847"/>
                <a:gd name="connsiteY735" fmla="*/ 2180209 h 5298347"/>
                <a:gd name="connsiteX736" fmla="*/ 998485 w 1912847"/>
                <a:gd name="connsiteY736" fmla="*/ 2178602 h 5298347"/>
                <a:gd name="connsiteX737" fmla="*/ 939621 w 1912847"/>
                <a:gd name="connsiteY737" fmla="*/ 2164102 h 5298347"/>
                <a:gd name="connsiteX738" fmla="*/ 907141 w 1912847"/>
                <a:gd name="connsiteY738" fmla="*/ 2170378 h 5298347"/>
                <a:gd name="connsiteX739" fmla="*/ 907141 w 1912847"/>
                <a:gd name="connsiteY739" fmla="*/ 2162162 h 5298347"/>
                <a:gd name="connsiteX740" fmla="*/ 953146 w 1912847"/>
                <a:gd name="connsiteY740" fmla="*/ 2132210 h 5298347"/>
                <a:gd name="connsiteX741" fmla="*/ 919428 w 1912847"/>
                <a:gd name="connsiteY741" fmla="*/ 2127361 h 5298347"/>
                <a:gd name="connsiteX742" fmla="*/ 900854 w 1912847"/>
                <a:gd name="connsiteY742" fmla="*/ 2131259 h 5298347"/>
                <a:gd name="connsiteX743" fmla="*/ 881042 w 1912847"/>
                <a:gd name="connsiteY743" fmla="*/ 2155982 h 5298347"/>
                <a:gd name="connsiteX744" fmla="*/ 893901 w 1912847"/>
                <a:gd name="connsiteY744" fmla="*/ 2183842 h 5298347"/>
                <a:gd name="connsiteX745" fmla="*/ 907236 w 1912847"/>
                <a:gd name="connsiteY745" fmla="*/ 2213603 h 5298347"/>
                <a:gd name="connsiteX746" fmla="*/ 976387 w 1912847"/>
                <a:gd name="connsiteY746" fmla="*/ 2203524 h 5298347"/>
                <a:gd name="connsiteX747" fmla="*/ 998676 w 1912847"/>
                <a:gd name="connsiteY747" fmla="*/ 2178802 h 5298347"/>
                <a:gd name="connsiteX748" fmla="*/ 728833 w 1912847"/>
                <a:gd name="connsiteY748" fmla="*/ 2036479 h 5298347"/>
                <a:gd name="connsiteX749" fmla="*/ 745216 w 1912847"/>
                <a:gd name="connsiteY749" fmla="*/ 2023167 h 5298347"/>
                <a:gd name="connsiteX750" fmla="*/ 765504 w 1912847"/>
                <a:gd name="connsiteY750" fmla="*/ 2008391 h 5298347"/>
                <a:gd name="connsiteX751" fmla="*/ 777410 w 1912847"/>
                <a:gd name="connsiteY751" fmla="*/ 2016188 h 5298347"/>
                <a:gd name="connsiteX752" fmla="*/ 757122 w 1912847"/>
                <a:gd name="connsiteY752" fmla="*/ 2036441 h 5298347"/>
                <a:gd name="connsiteX753" fmla="*/ 728928 w 1912847"/>
                <a:gd name="connsiteY753" fmla="*/ 2036441 h 5298347"/>
                <a:gd name="connsiteX754" fmla="*/ 963519 w 1912847"/>
                <a:gd name="connsiteY754" fmla="*/ 2638908 h 5298347"/>
                <a:gd name="connsiteX755" fmla="*/ 948088 w 1912847"/>
                <a:gd name="connsiteY755" fmla="*/ 2640981 h 5298347"/>
                <a:gd name="connsiteX756" fmla="*/ 930658 w 1912847"/>
                <a:gd name="connsiteY756" fmla="*/ 2653276 h 5298347"/>
                <a:gd name="connsiteX757" fmla="*/ 901911 w 1912847"/>
                <a:gd name="connsiteY757" fmla="*/ 2629695 h 5298347"/>
                <a:gd name="connsiteX758" fmla="*/ 846133 w 1912847"/>
                <a:gd name="connsiteY758" fmla="*/ 2585766 h 5298347"/>
                <a:gd name="connsiteX759" fmla="*/ 837208 w 1912847"/>
                <a:gd name="connsiteY759" fmla="*/ 2572739 h 5298347"/>
                <a:gd name="connsiteX760" fmla="*/ 853020 w 1912847"/>
                <a:gd name="connsiteY760" fmla="*/ 2574070 h 5298347"/>
                <a:gd name="connsiteX761" fmla="*/ 904931 w 1912847"/>
                <a:gd name="connsiteY761" fmla="*/ 2600028 h 5298347"/>
                <a:gd name="connsiteX762" fmla="*/ 937792 w 1912847"/>
                <a:gd name="connsiteY762" fmla="*/ 2619521 h 5298347"/>
                <a:gd name="connsiteX763" fmla="*/ 967605 w 1912847"/>
                <a:gd name="connsiteY763" fmla="*/ 2615432 h 5298347"/>
                <a:gd name="connsiteX764" fmla="*/ 993228 w 1912847"/>
                <a:gd name="connsiteY764" fmla="*/ 2644148 h 5298347"/>
                <a:gd name="connsiteX765" fmla="*/ 989036 w 1912847"/>
                <a:gd name="connsiteY765" fmla="*/ 2644148 h 5298347"/>
                <a:gd name="connsiteX766" fmla="*/ 1012754 w 1912847"/>
                <a:gd name="connsiteY766" fmla="*/ 2648236 h 5298347"/>
                <a:gd name="connsiteX767" fmla="*/ 1049520 w 1912847"/>
                <a:gd name="connsiteY767" fmla="*/ 2659551 h 5298347"/>
                <a:gd name="connsiteX768" fmla="*/ 1049901 w 1912847"/>
                <a:gd name="connsiteY768" fmla="*/ 2701389 h 5298347"/>
                <a:gd name="connsiteX769" fmla="*/ 1045234 w 1912847"/>
                <a:gd name="connsiteY769" fmla="*/ 2705858 h 5298347"/>
                <a:gd name="connsiteX770" fmla="*/ 1040757 w 1912847"/>
                <a:gd name="connsiteY770" fmla="*/ 2708996 h 5298347"/>
                <a:gd name="connsiteX771" fmla="*/ 1026089 w 1912847"/>
                <a:gd name="connsiteY771" fmla="*/ 2709661 h 5298347"/>
                <a:gd name="connsiteX772" fmla="*/ 999133 w 1912847"/>
                <a:gd name="connsiteY772" fmla="*/ 2700533 h 5298347"/>
                <a:gd name="connsiteX773" fmla="*/ 985798 w 1912847"/>
                <a:gd name="connsiteY773" fmla="*/ 2688267 h 5298347"/>
                <a:gd name="connsiteX774" fmla="*/ 980654 w 1912847"/>
                <a:gd name="connsiteY774" fmla="*/ 2655463 h 5298347"/>
                <a:gd name="connsiteX775" fmla="*/ 963224 w 1912847"/>
                <a:gd name="connsiteY775" fmla="*/ 2639108 h 5298347"/>
                <a:gd name="connsiteX776" fmla="*/ 948660 w 1912847"/>
                <a:gd name="connsiteY776" fmla="*/ 3044541 h 5298347"/>
                <a:gd name="connsiteX777" fmla="*/ 954946 w 1912847"/>
                <a:gd name="connsiteY777" fmla="*/ 3054781 h 5298347"/>
                <a:gd name="connsiteX778" fmla="*/ 947822 w 1912847"/>
                <a:gd name="connsiteY778" fmla="*/ 3080587 h 5298347"/>
                <a:gd name="connsiteX779" fmla="*/ 934868 w 1912847"/>
                <a:gd name="connsiteY779" fmla="*/ 3079637 h 5298347"/>
                <a:gd name="connsiteX780" fmla="*/ 934868 w 1912847"/>
                <a:gd name="connsiteY780" fmla="*/ 3072695 h 5298347"/>
                <a:gd name="connsiteX781" fmla="*/ 948584 w 1912847"/>
                <a:gd name="connsiteY781" fmla="*/ 3044645 h 5298347"/>
                <a:gd name="connsiteX782" fmla="*/ 887224 w 1912847"/>
                <a:gd name="connsiteY782" fmla="*/ 3104064 h 5298347"/>
                <a:gd name="connsiteX783" fmla="*/ 921609 w 1912847"/>
                <a:gd name="connsiteY783" fmla="*/ 3110244 h 5298347"/>
                <a:gd name="connsiteX784" fmla="*/ 983521 w 1912847"/>
                <a:gd name="connsiteY784" fmla="*/ 3110244 h 5298347"/>
                <a:gd name="connsiteX785" fmla="*/ 1037481 w 1912847"/>
                <a:gd name="connsiteY785" fmla="*/ 3101706 h 5298347"/>
                <a:gd name="connsiteX786" fmla="*/ 1038624 w 1912847"/>
                <a:gd name="connsiteY786" fmla="*/ 3109550 h 5298347"/>
                <a:gd name="connsiteX787" fmla="*/ 1014459 w 1912847"/>
                <a:gd name="connsiteY787" fmla="*/ 3134805 h 5298347"/>
                <a:gd name="connsiteX788" fmla="*/ 912655 w 1912847"/>
                <a:gd name="connsiteY788" fmla="*/ 3143933 h 5298347"/>
                <a:gd name="connsiteX789" fmla="*/ 886843 w 1912847"/>
                <a:gd name="connsiteY789" fmla="*/ 3132580 h 5298347"/>
                <a:gd name="connsiteX790" fmla="*/ 846552 w 1912847"/>
                <a:gd name="connsiteY790" fmla="*/ 3107477 h 5298347"/>
                <a:gd name="connsiteX791" fmla="*/ 887128 w 1912847"/>
                <a:gd name="connsiteY791" fmla="*/ 3104054 h 5298347"/>
                <a:gd name="connsiteX792" fmla="*/ 1009048 w 1912847"/>
                <a:gd name="connsiteY792" fmla="*/ 2991959 h 5298347"/>
                <a:gd name="connsiteX793" fmla="*/ 1008734 w 1912847"/>
                <a:gd name="connsiteY793" fmla="*/ 2981233 h 5298347"/>
                <a:gd name="connsiteX794" fmla="*/ 1027736 w 1912847"/>
                <a:gd name="connsiteY794" fmla="*/ 2961788 h 5298347"/>
                <a:gd name="connsiteX795" fmla="*/ 1031308 w 1912847"/>
                <a:gd name="connsiteY795" fmla="*/ 2950236 h 5298347"/>
                <a:gd name="connsiteX796" fmla="*/ 1026946 w 1912847"/>
                <a:gd name="connsiteY796" fmla="*/ 2943979 h 5298347"/>
                <a:gd name="connsiteX797" fmla="*/ 1004562 w 1912847"/>
                <a:gd name="connsiteY797" fmla="*/ 2904471 h 5298347"/>
                <a:gd name="connsiteX798" fmla="*/ 1005610 w 1912847"/>
                <a:gd name="connsiteY798" fmla="*/ 2903425 h 5298347"/>
                <a:gd name="connsiteX799" fmla="*/ 1006848 w 1912847"/>
                <a:gd name="connsiteY799" fmla="*/ 2902855 h 5298347"/>
                <a:gd name="connsiteX800" fmla="*/ 1037804 w 1912847"/>
                <a:gd name="connsiteY800" fmla="*/ 2877752 h 5298347"/>
                <a:gd name="connsiteX801" fmla="*/ 1056569 w 1912847"/>
                <a:gd name="connsiteY801" fmla="*/ 2828593 h 5298347"/>
                <a:gd name="connsiteX802" fmla="*/ 1064094 w 1912847"/>
                <a:gd name="connsiteY802" fmla="*/ 2827357 h 5298347"/>
                <a:gd name="connsiteX803" fmla="*/ 1061141 w 1912847"/>
                <a:gd name="connsiteY803" fmla="*/ 2921016 h 5298347"/>
                <a:gd name="connsiteX804" fmla="*/ 1062474 w 1912847"/>
                <a:gd name="connsiteY804" fmla="*/ 2930619 h 5298347"/>
                <a:gd name="connsiteX805" fmla="*/ 1115529 w 1912847"/>
                <a:gd name="connsiteY805" fmla="*/ 2874900 h 5298347"/>
                <a:gd name="connsiteX806" fmla="*/ 1125149 w 1912847"/>
                <a:gd name="connsiteY806" fmla="*/ 2878323 h 5298347"/>
                <a:gd name="connsiteX807" fmla="*/ 1082477 w 1912847"/>
                <a:gd name="connsiteY807" fmla="*/ 2985579 h 5298347"/>
                <a:gd name="connsiteX808" fmla="*/ 1071142 w 1912847"/>
                <a:gd name="connsiteY808" fmla="*/ 2997559 h 5298347"/>
                <a:gd name="connsiteX809" fmla="*/ 1008848 w 1912847"/>
                <a:gd name="connsiteY809" fmla="*/ 2991759 h 5298347"/>
                <a:gd name="connsiteX810" fmla="*/ 1124625 w 1912847"/>
                <a:gd name="connsiteY810" fmla="*/ 2960010 h 5298347"/>
                <a:gd name="connsiteX811" fmla="*/ 1146961 w 1912847"/>
                <a:gd name="connsiteY811" fmla="*/ 2929440 h 5298347"/>
                <a:gd name="connsiteX812" fmla="*/ 1164963 w 1912847"/>
                <a:gd name="connsiteY812" fmla="*/ 2902484 h 5298347"/>
                <a:gd name="connsiteX813" fmla="*/ 1156677 w 1912847"/>
                <a:gd name="connsiteY813" fmla="*/ 2954971 h 5298347"/>
                <a:gd name="connsiteX814" fmla="*/ 1150866 w 1912847"/>
                <a:gd name="connsiteY814" fmla="*/ 2979065 h 5298347"/>
                <a:gd name="connsiteX815" fmla="*/ 1140389 w 1912847"/>
                <a:gd name="connsiteY815" fmla="*/ 2990951 h 5298347"/>
                <a:gd name="connsiteX816" fmla="*/ 1128863 w 1912847"/>
                <a:gd name="connsiteY816" fmla="*/ 2997702 h 5298347"/>
                <a:gd name="connsiteX817" fmla="*/ 1094288 w 1912847"/>
                <a:gd name="connsiteY817" fmla="*/ 2999185 h 5298347"/>
                <a:gd name="connsiteX818" fmla="*/ 1104670 w 1912847"/>
                <a:gd name="connsiteY818" fmla="*/ 2988060 h 5298347"/>
                <a:gd name="connsiteX819" fmla="*/ 1124387 w 1912847"/>
                <a:gd name="connsiteY819" fmla="*/ 2960010 h 5298347"/>
                <a:gd name="connsiteX820" fmla="*/ 1190786 w 1912847"/>
                <a:gd name="connsiteY820" fmla="*/ 2948629 h 5298347"/>
                <a:gd name="connsiteX821" fmla="*/ 1183232 w 1912847"/>
                <a:gd name="connsiteY821" fmla="*/ 2938360 h 5298347"/>
                <a:gd name="connsiteX822" fmla="*/ 1193233 w 1912847"/>
                <a:gd name="connsiteY822" fmla="*/ 2912829 h 5298347"/>
                <a:gd name="connsiteX823" fmla="*/ 1207997 w 1912847"/>
                <a:gd name="connsiteY823" fmla="*/ 2907409 h 5298347"/>
                <a:gd name="connsiteX824" fmla="*/ 1215551 w 1912847"/>
                <a:gd name="connsiteY824" fmla="*/ 2911517 h 5298347"/>
                <a:gd name="connsiteX825" fmla="*/ 1214179 w 1912847"/>
                <a:gd name="connsiteY825" fmla="*/ 2932816 h 5298347"/>
                <a:gd name="connsiteX826" fmla="*/ 1190747 w 1912847"/>
                <a:gd name="connsiteY826" fmla="*/ 2948629 h 5298347"/>
                <a:gd name="connsiteX827" fmla="*/ 1279606 w 1912847"/>
                <a:gd name="connsiteY827" fmla="*/ 3065583 h 5298347"/>
                <a:gd name="connsiteX828" fmla="*/ 1337423 w 1912847"/>
                <a:gd name="connsiteY828" fmla="*/ 3036677 h 5298347"/>
                <a:gd name="connsiteX829" fmla="*/ 1349139 w 1912847"/>
                <a:gd name="connsiteY829" fmla="*/ 3031162 h 5298347"/>
                <a:gd name="connsiteX830" fmla="*/ 1367655 w 1912847"/>
                <a:gd name="connsiteY830" fmla="*/ 3033159 h 5298347"/>
                <a:gd name="connsiteX831" fmla="*/ 1355273 w 1912847"/>
                <a:gd name="connsiteY831" fmla="*/ 3047650 h 5298347"/>
                <a:gd name="connsiteX832" fmla="*/ 1279549 w 1912847"/>
                <a:gd name="connsiteY832" fmla="*/ 3065526 h 5298347"/>
                <a:gd name="connsiteX833" fmla="*/ 1171831 w 1912847"/>
                <a:gd name="connsiteY833" fmla="*/ 2287313 h 5298347"/>
                <a:gd name="connsiteX834" fmla="*/ 1175927 w 1912847"/>
                <a:gd name="connsiteY834" fmla="*/ 2333429 h 5298347"/>
                <a:gd name="connsiteX835" fmla="*/ 1172860 w 1912847"/>
                <a:gd name="connsiteY835" fmla="*/ 2404172 h 5298347"/>
                <a:gd name="connsiteX836" fmla="*/ 1156457 w 1912847"/>
                <a:gd name="connsiteY836" fmla="*/ 2370322 h 5298347"/>
                <a:gd name="connsiteX837" fmla="*/ 1151381 w 1912847"/>
                <a:gd name="connsiteY837" fmla="*/ 2298533 h 5298347"/>
                <a:gd name="connsiteX838" fmla="*/ 1095945 w 1912847"/>
                <a:gd name="connsiteY838" fmla="*/ 2245228 h 5298347"/>
                <a:gd name="connsiteX839" fmla="*/ 1087753 w 1912847"/>
                <a:gd name="connsiteY839" fmla="*/ 2183708 h 5298347"/>
                <a:gd name="connsiteX840" fmla="*/ 1114424 w 1912847"/>
                <a:gd name="connsiteY840" fmla="*/ 2229863 h 5298347"/>
                <a:gd name="connsiteX841" fmla="*/ 1147923 w 1912847"/>
                <a:gd name="connsiteY841" fmla="*/ 2253824 h 5298347"/>
                <a:gd name="connsiteX842" fmla="*/ 1153419 w 1912847"/>
                <a:gd name="connsiteY842" fmla="*/ 2258673 h 5298347"/>
                <a:gd name="connsiteX843" fmla="*/ 1171897 w 1912847"/>
                <a:gd name="connsiteY843" fmla="*/ 2287389 h 5298347"/>
                <a:gd name="connsiteX844" fmla="*/ 961423 w 1912847"/>
                <a:gd name="connsiteY844" fmla="*/ 2491337 h 5298347"/>
                <a:gd name="connsiteX845" fmla="*/ 1082524 w 1912847"/>
                <a:gd name="connsiteY845" fmla="*/ 2511828 h 5298347"/>
                <a:gd name="connsiteX846" fmla="*/ 1084572 w 1912847"/>
                <a:gd name="connsiteY846" fmla="*/ 2544632 h 5298347"/>
                <a:gd name="connsiteX847" fmla="*/ 1078095 w 1912847"/>
                <a:gd name="connsiteY847" fmla="*/ 2584758 h 5298347"/>
                <a:gd name="connsiteX848" fmla="*/ 1076667 w 1912847"/>
                <a:gd name="connsiteY848" fmla="*/ 2586507 h 5298347"/>
                <a:gd name="connsiteX849" fmla="*/ 1074476 w 1912847"/>
                <a:gd name="connsiteY849" fmla="*/ 2587173 h 5298347"/>
                <a:gd name="connsiteX850" fmla="*/ 966462 w 1912847"/>
                <a:gd name="connsiteY850" fmla="*/ 2598868 h 5298347"/>
                <a:gd name="connsiteX851" fmla="*/ 933601 w 1912847"/>
                <a:gd name="connsiteY851" fmla="*/ 2532214 h 5298347"/>
                <a:gd name="connsiteX852" fmla="*/ 914075 w 1912847"/>
                <a:gd name="connsiteY852" fmla="*/ 2502452 h 5298347"/>
                <a:gd name="connsiteX853" fmla="*/ 921219 w 1912847"/>
                <a:gd name="connsiteY853" fmla="*/ 2496272 h 5298347"/>
                <a:gd name="connsiteX854" fmla="*/ 961223 w 1912847"/>
                <a:gd name="connsiteY854" fmla="*/ 2491137 h 5298347"/>
                <a:gd name="connsiteX855" fmla="*/ 1017859 w 1912847"/>
                <a:gd name="connsiteY855" fmla="*/ 1977688 h 5298347"/>
                <a:gd name="connsiteX856" fmla="*/ 1035004 w 1912847"/>
                <a:gd name="connsiteY856" fmla="*/ 2005358 h 5298347"/>
                <a:gd name="connsiteX857" fmla="*/ 1033232 w 1912847"/>
                <a:gd name="connsiteY857" fmla="*/ 2020761 h 5298347"/>
                <a:gd name="connsiteX858" fmla="*/ 1005134 w 1912847"/>
                <a:gd name="connsiteY858" fmla="*/ 2021389 h 5298347"/>
                <a:gd name="connsiteX859" fmla="*/ 1000181 w 1912847"/>
                <a:gd name="connsiteY859" fmla="*/ 2020153 h 5298347"/>
                <a:gd name="connsiteX860" fmla="*/ 999419 w 1912847"/>
                <a:gd name="connsiteY860" fmla="*/ 2015113 h 5298347"/>
                <a:gd name="connsiteX861" fmla="*/ 1016659 w 1912847"/>
                <a:gd name="connsiteY861" fmla="*/ 2007411 h 5298347"/>
                <a:gd name="connsiteX862" fmla="*/ 973511 w 1912847"/>
                <a:gd name="connsiteY862" fmla="*/ 1978696 h 5298347"/>
                <a:gd name="connsiteX863" fmla="*/ 912932 w 1912847"/>
                <a:gd name="connsiteY863" fmla="*/ 1973561 h 5298347"/>
                <a:gd name="connsiteX864" fmla="*/ 949889 w 1912847"/>
                <a:gd name="connsiteY864" fmla="*/ 1956161 h 5298347"/>
                <a:gd name="connsiteX865" fmla="*/ 1017611 w 1912847"/>
                <a:gd name="connsiteY865" fmla="*/ 1977678 h 5298347"/>
                <a:gd name="connsiteX866" fmla="*/ 718155 w 1912847"/>
                <a:gd name="connsiteY866" fmla="*/ 1767550 h 5298347"/>
                <a:gd name="connsiteX867" fmla="*/ 724442 w 1912847"/>
                <a:gd name="connsiteY867" fmla="*/ 1781651 h 5298347"/>
                <a:gd name="connsiteX868" fmla="*/ 724442 w 1912847"/>
                <a:gd name="connsiteY868" fmla="*/ 1796713 h 5298347"/>
                <a:gd name="connsiteX869" fmla="*/ 710392 w 1912847"/>
                <a:gd name="connsiteY869" fmla="*/ 1800801 h 5298347"/>
                <a:gd name="connsiteX870" fmla="*/ 708906 w 1912847"/>
                <a:gd name="connsiteY870" fmla="*/ 1786025 h 5298347"/>
                <a:gd name="connsiteX871" fmla="*/ 711954 w 1912847"/>
                <a:gd name="connsiteY871" fmla="*/ 1770640 h 5298347"/>
                <a:gd name="connsiteX872" fmla="*/ 718050 w 1912847"/>
                <a:gd name="connsiteY872" fmla="*/ 1767560 h 5298347"/>
                <a:gd name="connsiteX873" fmla="*/ 873127 w 1912847"/>
                <a:gd name="connsiteY873" fmla="*/ 1759373 h 5298347"/>
                <a:gd name="connsiteX874" fmla="*/ 858744 w 1912847"/>
                <a:gd name="connsiteY874" fmla="*/ 1753211 h 5298347"/>
                <a:gd name="connsiteX875" fmla="*/ 859792 w 1912847"/>
                <a:gd name="connsiteY875" fmla="*/ 1732692 h 5298347"/>
                <a:gd name="connsiteX876" fmla="*/ 866954 w 1912847"/>
                <a:gd name="connsiteY876" fmla="*/ 1732692 h 5298347"/>
                <a:gd name="connsiteX877" fmla="*/ 879261 w 1912847"/>
                <a:gd name="connsiteY877" fmla="*/ 1748077 h 5298347"/>
                <a:gd name="connsiteX878" fmla="*/ 873098 w 1912847"/>
                <a:gd name="connsiteY878" fmla="*/ 1759354 h 5298347"/>
                <a:gd name="connsiteX879" fmla="*/ 903188 w 1912847"/>
                <a:gd name="connsiteY879" fmla="*/ 2016007 h 5298347"/>
                <a:gd name="connsiteX880" fmla="*/ 939821 w 1912847"/>
                <a:gd name="connsiteY880" fmla="*/ 2011586 h 5298347"/>
                <a:gd name="connsiteX881" fmla="*/ 956232 w 1912847"/>
                <a:gd name="connsiteY881" fmla="*/ 2016720 h 5298347"/>
                <a:gd name="connsiteX882" fmla="*/ 928515 w 1912847"/>
                <a:gd name="connsiteY882" fmla="*/ 2035167 h 5298347"/>
                <a:gd name="connsiteX883" fmla="*/ 867974 w 1912847"/>
                <a:gd name="connsiteY883" fmla="*/ 2034140 h 5298347"/>
                <a:gd name="connsiteX884" fmla="*/ 823778 w 1912847"/>
                <a:gd name="connsiteY884" fmla="*/ 2021836 h 5298347"/>
                <a:gd name="connsiteX885" fmla="*/ 810443 w 1912847"/>
                <a:gd name="connsiteY885" fmla="*/ 2008524 h 5298347"/>
                <a:gd name="connsiteX886" fmla="*/ 810443 w 1912847"/>
                <a:gd name="connsiteY886" fmla="*/ 1992122 h 5298347"/>
                <a:gd name="connsiteX887" fmla="*/ 833017 w 1912847"/>
                <a:gd name="connsiteY887" fmla="*/ 1992122 h 5298347"/>
                <a:gd name="connsiteX888" fmla="*/ 868926 w 1912847"/>
                <a:gd name="connsiteY888" fmla="*/ 2013639 h 5298347"/>
                <a:gd name="connsiteX889" fmla="*/ 890453 w 1912847"/>
                <a:gd name="connsiteY889" fmla="*/ 2017728 h 5298347"/>
                <a:gd name="connsiteX890" fmla="*/ 903026 w 1912847"/>
                <a:gd name="connsiteY890" fmla="*/ 2016017 h 5298347"/>
                <a:gd name="connsiteX891" fmla="*/ 837198 w 1912847"/>
                <a:gd name="connsiteY891" fmla="*/ 1942887 h 5298347"/>
                <a:gd name="connsiteX892" fmla="*/ 774591 w 1912847"/>
                <a:gd name="connsiteY892" fmla="*/ 1961352 h 5298347"/>
                <a:gd name="connsiteX893" fmla="*/ 717117 w 1912847"/>
                <a:gd name="connsiteY893" fmla="*/ 1979799 h 5298347"/>
                <a:gd name="connsiteX894" fmla="*/ 706925 w 1912847"/>
                <a:gd name="connsiteY894" fmla="*/ 1967485 h 5298347"/>
                <a:gd name="connsiteX895" fmla="*/ 802366 w 1912847"/>
                <a:gd name="connsiteY895" fmla="*/ 1919306 h 5298347"/>
                <a:gd name="connsiteX896" fmla="*/ 839322 w 1912847"/>
                <a:gd name="connsiteY896" fmla="*/ 1898824 h 5298347"/>
                <a:gd name="connsiteX897" fmla="*/ 862944 w 1912847"/>
                <a:gd name="connsiteY897" fmla="*/ 1895744 h 5298347"/>
                <a:gd name="connsiteX898" fmla="*/ 866088 w 1912847"/>
                <a:gd name="connsiteY898" fmla="*/ 1893690 h 5298347"/>
                <a:gd name="connsiteX899" fmla="*/ 884090 w 1912847"/>
                <a:gd name="connsiteY899" fmla="*/ 1888907 h 5298347"/>
                <a:gd name="connsiteX900" fmla="*/ 905997 w 1912847"/>
                <a:gd name="connsiteY900" fmla="*/ 1883677 h 5298347"/>
                <a:gd name="connsiteX901" fmla="*/ 971911 w 1912847"/>
                <a:gd name="connsiteY901" fmla="*/ 1874216 h 5298347"/>
                <a:gd name="connsiteX902" fmla="*/ 997628 w 1912847"/>
                <a:gd name="connsiteY902" fmla="*/ 1898824 h 5298347"/>
                <a:gd name="connsiteX903" fmla="*/ 970958 w 1912847"/>
                <a:gd name="connsiteY903" fmla="*/ 1908048 h 5298347"/>
                <a:gd name="connsiteX904" fmla="*/ 919713 w 1912847"/>
                <a:gd name="connsiteY904" fmla="*/ 1918298 h 5298347"/>
                <a:gd name="connsiteX905" fmla="*/ 888948 w 1912847"/>
                <a:gd name="connsiteY905" fmla="*/ 1922415 h 5298347"/>
                <a:gd name="connsiteX906" fmla="*/ 840656 w 1912847"/>
                <a:gd name="connsiteY906" fmla="*/ 1938817 h 5298347"/>
                <a:gd name="connsiteX907" fmla="*/ 837608 w 1912847"/>
                <a:gd name="connsiteY907" fmla="*/ 1942906 h 5298347"/>
                <a:gd name="connsiteX908" fmla="*/ 721222 w 1912847"/>
                <a:gd name="connsiteY908" fmla="*/ 2551868 h 5298347"/>
                <a:gd name="connsiteX909" fmla="*/ 733528 w 1912847"/>
                <a:gd name="connsiteY909" fmla="*/ 2526242 h 5298347"/>
                <a:gd name="connsiteX910" fmla="*/ 724956 w 1912847"/>
                <a:gd name="connsiteY910" fmla="*/ 2490395 h 5298347"/>
                <a:gd name="connsiteX911" fmla="*/ 718765 w 1912847"/>
                <a:gd name="connsiteY911" fmla="*/ 2461775 h 5298347"/>
                <a:gd name="connsiteX912" fmla="*/ 718507 w 1912847"/>
                <a:gd name="connsiteY912" fmla="*/ 2461014 h 5298347"/>
                <a:gd name="connsiteX913" fmla="*/ 731462 w 1912847"/>
                <a:gd name="connsiteY913" fmla="*/ 2447417 h 5298347"/>
                <a:gd name="connsiteX914" fmla="*/ 733843 w 1912847"/>
                <a:gd name="connsiteY914" fmla="*/ 2461680 h 5298347"/>
                <a:gd name="connsiteX915" fmla="*/ 745844 w 1912847"/>
                <a:gd name="connsiteY915" fmla="*/ 2492582 h 5298347"/>
                <a:gd name="connsiteX916" fmla="*/ 767371 w 1912847"/>
                <a:gd name="connsiteY916" fmla="*/ 2507986 h 5298347"/>
                <a:gd name="connsiteX917" fmla="*/ 750454 w 1912847"/>
                <a:gd name="connsiteY917" fmla="*/ 2536321 h 5298347"/>
                <a:gd name="connsiteX918" fmla="*/ 751026 w 1912847"/>
                <a:gd name="connsiteY918" fmla="*/ 2542122 h 5298347"/>
                <a:gd name="connsiteX919" fmla="*/ 741882 w 1912847"/>
                <a:gd name="connsiteY919" fmla="*/ 2563706 h 5298347"/>
                <a:gd name="connsiteX920" fmla="*/ 711021 w 1912847"/>
                <a:gd name="connsiteY920" fmla="*/ 2642436 h 5298347"/>
                <a:gd name="connsiteX921" fmla="*/ 694638 w 1912847"/>
                <a:gd name="connsiteY921" fmla="*/ 2648617 h 5298347"/>
                <a:gd name="connsiteX922" fmla="*/ 677207 w 1912847"/>
                <a:gd name="connsiteY922" fmla="*/ 2706048 h 5298347"/>
                <a:gd name="connsiteX923" fmla="*/ 640250 w 1912847"/>
                <a:gd name="connsiteY923" fmla="*/ 2698917 h 5298347"/>
                <a:gd name="connsiteX924" fmla="*/ 612532 w 1912847"/>
                <a:gd name="connsiteY924" fmla="*/ 2693782 h 5298347"/>
                <a:gd name="connsiteX925" fmla="*/ 644060 w 1912847"/>
                <a:gd name="connsiteY925" fmla="*/ 2686555 h 5298347"/>
                <a:gd name="connsiteX926" fmla="*/ 643584 w 1912847"/>
                <a:gd name="connsiteY926" fmla="*/ 2686936 h 5298347"/>
                <a:gd name="connsiteX927" fmla="*/ 624915 w 1912847"/>
                <a:gd name="connsiteY927" fmla="*/ 2664115 h 5298347"/>
                <a:gd name="connsiteX928" fmla="*/ 643393 w 1912847"/>
                <a:gd name="connsiteY928" fmla="*/ 2664115 h 5298347"/>
                <a:gd name="connsiteX929" fmla="*/ 700924 w 1912847"/>
                <a:gd name="connsiteY929" fmla="*/ 2592421 h 5298347"/>
                <a:gd name="connsiteX930" fmla="*/ 721498 w 1912847"/>
                <a:gd name="connsiteY930" fmla="*/ 2552486 h 5298347"/>
                <a:gd name="connsiteX931" fmla="*/ 721594 w 1912847"/>
                <a:gd name="connsiteY931" fmla="*/ 2552486 h 5298347"/>
                <a:gd name="connsiteX932" fmla="*/ 692552 w 1912847"/>
                <a:gd name="connsiteY932" fmla="*/ 1857063 h 5298347"/>
                <a:gd name="connsiteX933" fmla="*/ 654071 w 1912847"/>
                <a:gd name="connsiteY933" fmla="*/ 1883763 h 5298347"/>
                <a:gd name="connsiteX934" fmla="*/ 646298 w 1912847"/>
                <a:gd name="connsiteY934" fmla="*/ 1882403 h 5298347"/>
                <a:gd name="connsiteX935" fmla="*/ 639107 w 1912847"/>
                <a:gd name="connsiteY935" fmla="*/ 1873180 h 5298347"/>
                <a:gd name="connsiteX936" fmla="*/ 633964 w 1912847"/>
                <a:gd name="connsiteY936" fmla="*/ 1864908 h 5298347"/>
                <a:gd name="connsiteX937" fmla="*/ 649394 w 1912847"/>
                <a:gd name="connsiteY937" fmla="*/ 1857681 h 5298347"/>
                <a:gd name="connsiteX938" fmla="*/ 681779 w 1912847"/>
                <a:gd name="connsiteY938" fmla="*/ 1833910 h 5298347"/>
                <a:gd name="connsiteX939" fmla="*/ 687113 w 1912847"/>
                <a:gd name="connsiteY939" fmla="*/ 1832674 h 5298347"/>
                <a:gd name="connsiteX940" fmla="*/ 689875 w 1912847"/>
                <a:gd name="connsiteY940" fmla="*/ 1837333 h 5298347"/>
                <a:gd name="connsiteX941" fmla="*/ 692637 w 1912847"/>
                <a:gd name="connsiteY941" fmla="*/ 1856825 h 5298347"/>
                <a:gd name="connsiteX942" fmla="*/ 688951 w 1912847"/>
                <a:gd name="connsiteY942" fmla="*/ 2337851 h 5298347"/>
                <a:gd name="connsiteX943" fmla="*/ 698638 w 1912847"/>
                <a:gd name="connsiteY943" fmla="*/ 2380667 h 5298347"/>
                <a:gd name="connsiteX944" fmla="*/ 674254 w 1912847"/>
                <a:gd name="connsiteY944" fmla="*/ 2365834 h 5298347"/>
                <a:gd name="connsiteX945" fmla="*/ 668920 w 1912847"/>
                <a:gd name="connsiteY945" fmla="*/ 2339686 h 5298347"/>
                <a:gd name="connsiteX946" fmla="*/ 680255 w 1912847"/>
                <a:gd name="connsiteY946" fmla="*/ 2318196 h 5298347"/>
                <a:gd name="connsiteX947" fmla="*/ 689018 w 1912847"/>
                <a:gd name="connsiteY947" fmla="*/ 2337974 h 5298347"/>
                <a:gd name="connsiteX948" fmla="*/ 524169 w 1912847"/>
                <a:gd name="connsiteY948" fmla="*/ 2422685 h 5298347"/>
                <a:gd name="connsiteX949" fmla="*/ 499537 w 1912847"/>
                <a:gd name="connsiteY949" fmla="*/ 2431909 h 5298347"/>
                <a:gd name="connsiteX950" fmla="*/ 453360 w 1912847"/>
                <a:gd name="connsiteY950" fmla="*/ 2419595 h 5298347"/>
                <a:gd name="connsiteX951" fmla="*/ 388552 w 1912847"/>
                <a:gd name="connsiteY951" fmla="*/ 2431747 h 5298347"/>
                <a:gd name="connsiteX952" fmla="*/ 383408 w 1912847"/>
                <a:gd name="connsiteY952" fmla="*/ 2439240 h 5298347"/>
                <a:gd name="connsiteX953" fmla="*/ 366120 w 1912847"/>
                <a:gd name="connsiteY953" fmla="*/ 2440191 h 5298347"/>
                <a:gd name="connsiteX954" fmla="*/ 325068 w 1912847"/>
                <a:gd name="connsiteY954" fmla="*/ 2450460 h 5298347"/>
                <a:gd name="connsiteX955" fmla="*/ 305542 w 1912847"/>
                <a:gd name="connsiteY955" fmla="*/ 2492487 h 5298347"/>
                <a:gd name="connsiteX956" fmla="*/ 282015 w 1912847"/>
                <a:gd name="connsiteY956" fmla="*/ 2514071 h 5298347"/>
                <a:gd name="connsiteX957" fmla="*/ 277062 w 1912847"/>
                <a:gd name="connsiteY957" fmla="*/ 2650043 h 5298347"/>
                <a:gd name="connsiteX958" fmla="*/ 312876 w 1912847"/>
                <a:gd name="connsiteY958" fmla="*/ 2700723 h 5298347"/>
                <a:gd name="connsiteX959" fmla="*/ 300589 w 1912847"/>
                <a:gd name="connsiteY959" fmla="*/ 2700723 h 5298347"/>
                <a:gd name="connsiteX960" fmla="*/ 247820 w 1912847"/>
                <a:gd name="connsiteY960" fmla="*/ 2650518 h 5298347"/>
                <a:gd name="connsiteX961" fmla="*/ 225722 w 1912847"/>
                <a:gd name="connsiteY961" fmla="*/ 2671057 h 5298347"/>
                <a:gd name="connsiteX962" fmla="*/ 238105 w 1912847"/>
                <a:gd name="connsiteY962" fmla="*/ 2635210 h 5298347"/>
                <a:gd name="connsiteX963" fmla="*/ 216578 w 1912847"/>
                <a:gd name="connsiteY963" fmla="*/ 2455784 h 5298347"/>
                <a:gd name="connsiteX964" fmla="*/ 248677 w 1912847"/>
                <a:gd name="connsiteY964" fmla="*/ 2430587 h 5298347"/>
                <a:gd name="connsiteX965" fmla="*/ 254392 w 1912847"/>
                <a:gd name="connsiteY965" fmla="*/ 2422695 h 5298347"/>
                <a:gd name="connsiteX966" fmla="*/ 270966 w 1912847"/>
                <a:gd name="connsiteY966" fmla="*/ 2378956 h 5298347"/>
                <a:gd name="connsiteX967" fmla="*/ 318210 w 1912847"/>
                <a:gd name="connsiteY967" fmla="*/ 2358512 h 5298347"/>
                <a:gd name="connsiteX968" fmla="*/ 415746 w 1912847"/>
                <a:gd name="connsiteY968" fmla="*/ 2316485 h 5298347"/>
                <a:gd name="connsiteX969" fmla="*/ 475277 w 1912847"/>
                <a:gd name="connsiteY969" fmla="*/ 2313442 h 5298347"/>
                <a:gd name="connsiteX970" fmla="*/ 669397 w 1912847"/>
                <a:gd name="connsiteY970" fmla="*/ 2435626 h 5298347"/>
                <a:gd name="connsiteX971" fmla="*/ 670635 w 1912847"/>
                <a:gd name="connsiteY971" fmla="*/ 2437623 h 5298347"/>
                <a:gd name="connsiteX972" fmla="*/ 670540 w 1912847"/>
                <a:gd name="connsiteY972" fmla="*/ 2439905 h 5298347"/>
                <a:gd name="connsiteX973" fmla="*/ 685018 w 1912847"/>
                <a:gd name="connsiteY973" fmla="*/ 2523105 h 5298347"/>
                <a:gd name="connsiteX974" fmla="*/ 689399 w 1912847"/>
                <a:gd name="connsiteY974" fmla="*/ 2533564 h 5298347"/>
                <a:gd name="connsiteX975" fmla="*/ 686827 w 1912847"/>
                <a:gd name="connsiteY975" fmla="*/ 2562755 h 5298347"/>
                <a:gd name="connsiteX976" fmla="*/ 643679 w 1912847"/>
                <a:gd name="connsiteY976" fmla="*/ 2576067 h 5298347"/>
                <a:gd name="connsiteX977" fmla="*/ 658062 w 1912847"/>
                <a:gd name="connsiteY977" fmla="*/ 2617144 h 5298347"/>
                <a:gd name="connsiteX978" fmla="*/ 604722 w 1912847"/>
                <a:gd name="connsiteY978" fmla="*/ 2573024 h 5298347"/>
                <a:gd name="connsiteX979" fmla="*/ 638155 w 1912847"/>
                <a:gd name="connsiteY979" fmla="*/ 2532993 h 5298347"/>
                <a:gd name="connsiteX980" fmla="*/ 633773 w 1912847"/>
                <a:gd name="connsiteY980" fmla="*/ 2531947 h 5298347"/>
                <a:gd name="connsiteX981" fmla="*/ 632725 w 1912847"/>
                <a:gd name="connsiteY981" fmla="*/ 2527573 h 5298347"/>
                <a:gd name="connsiteX982" fmla="*/ 557668 w 1912847"/>
                <a:gd name="connsiteY982" fmla="*/ 2452171 h 5298347"/>
                <a:gd name="connsiteX983" fmla="*/ 524902 w 1912847"/>
                <a:gd name="connsiteY983" fmla="*/ 2423456 h 5298347"/>
                <a:gd name="connsiteX984" fmla="*/ 222445 w 1912847"/>
                <a:gd name="connsiteY984" fmla="*/ 2793821 h 5298347"/>
                <a:gd name="connsiteX985" fmla="*/ 219464 w 1912847"/>
                <a:gd name="connsiteY985" fmla="*/ 2733775 h 5298347"/>
                <a:gd name="connsiteX986" fmla="*/ 221407 w 1912847"/>
                <a:gd name="connsiteY986" fmla="*/ 2712808 h 5298347"/>
                <a:gd name="connsiteX987" fmla="*/ 235790 w 1912847"/>
                <a:gd name="connsiteY987" fmla="*/ 2683085 h 5298347"/>
                <a:gd name="connsiteX988" fmla="*/ 271699 w 1912847"/>
                <a:gd name="connsiteY988" fmla="*/ 2710755 h 5298347"/>
                <a:gd name="connsiteX989" fmla="*/ 305561 w 1912847"/>
                <a:gd name="connsiteY989" fmla="*/ 2745613 h 5298347"/>
                <a:gd name="connsiteX990" fmla="*/ 363215 w 1912847"/>
                <a:gd name="connsiteY990" fmla="*/ 2789761 h 5298347"/>
                <a:gd name="connsiteX991" fmla="*/ 361310 w 1912847"/>
                <a:gd name="connsiteY991" fmla="*/ 2794705 h 5298347"/>
                <a:gd name="connsiteX992" fmla="*/ 337384 w 1912847"/>
                <a:gd name="connsiteY992" fmla="*/ 2820473 h 5298347"/>
                <a:gd name="connsiteX993" fmla="*/ 315828 w 1912847"/>
                <a:gd name="connsiteY993" fmla="*/ 2853278 h 5298347"/>
                <a:gd name="connsiteX994" fmla="*/ 287158 w 1912847"/>
                <a:gd name="connsiteY994" fmla="*/ 2942467 h 5298347"/>
                <a:gd name="connsiteX995" fmla="*/ 275919 w 1912847"/>
                <a:gd name="connsiteY995" fmla="*/ 2999898 h 5298347"/>
                <a:gd name="connsiteX996" fmla="*/ 286206 w 1912847"/>
                <a:gd name="connsiteY996" fmla="*/ 3055238 h 5298347"/>
                <a:gd name="connsiteX997" fmla="*/ 272871 w 1912847"/>
                <a:gd name="connsiteY997" fmla="*/ 3084961 h 5298347"/>
                <a:gd name="connsiteX998" fmla="*/ 234866 w 1912847"/>
                <a:gd name="connsiteY998" fmla="*/ 3077830 h 5298347"/>
                <a:gd name="connsiteX999" fmla="*/ 224674 w 1912847"/>
                <a:gd name="connsiteY999" fmla="*/ 3002998 h 5298347"/>
                <a:gd name="connsiteX1000" fmla="*/ 211339 w 1912847"/>
                <a:gd name="connsiteY1000" fmla="*/ 2955836 h 5298347"/>
                <a:gd name="connsiteX1001" fmla="*/ 221626 w 1912847"/>
                <a:gd name="connsiteY1001" fmla="*/ 2937389 h 5298347"/>
                <a:gd name="connsiteX1002" fmla="*/ 220674 w 1912847"/>
                <a:gd name="connsiteY1002" fmla="*/ 2825665 h 5298347"/>
                <a:gd name="connsiteX1003" fmla="*/ 222769 w 1912847"/>
                <a:gd name="connsiteY1003" fmla="*/ 2793906 h 5298347"/>
                <a:gd name="connsiteX1004" fmla="*/ 648899 w 1912847"/>
                <a:gd name="connsiteY1004" fmla="*/ 3186617 h 5298347"/>
                <a:gd name="connsiteX1005" fmla="*/ 648041 w 1912847"/>
                <a:gd name="connsiteY1005" fmla="*/ 3203323 h 5298347"/>
                <a:gd name="connsiteX1006" fmla="*/ 631278 w 1912847"/>
                <a:gd name="connsiteY1006" fmla="*/ 3200756 h 5298347"/>
                <a:gd name="connsiteX1007" fmla="*/ 626229 w 1912847"/>
                <a:gd name="connsiteY1007" fmla="*/ 3189060 h 5298347"/>
                <a:gd name="connsiteX1008" fmla="*/ 648803 w 1912847"/>
                <a:gd name="connsiteY1008" fmla="*/ 3186493 h 5298347"/>
                <a:gd name="connsiteX1009" fmla="*/ 260945 w 1912847"/>
                <a:gd name="connsiteY1009" fmla="*/ 3184116 h 5298347"/>
                <a:gd name="connsiteX1010" fmla="*/ 295997 w 1912847"/>
                <a:gd name="connsiteY1010" fmla="*/ 3217491 h 5298347"/>
                <a:gd name="connsiteX1011" fmla="*/ 398010 w 1912847"/>
                <a:gd name="connsiteY1011" fmla="*/ 3271119 h 5298347"/>
                <a:gd name="connsiteX1012" fmla="*/ 410012 w 1912847"/>
                <a:gd name="connsiteY1012" fmla="*/ 3271024 h 5298347"/>
                <a:gd name="connsiteX1013" fmla="*/ 407249 w 1912847"/>
                <a:gd name="connsiteY1013" fmla="*/ 3281673 h 5298347"/>
                <a:gd name="connsiteX1014" fmla="*/ 349433 w 1912847"/>
                <a:gd name="connsiteY1014" fmla="*/ 3330166 h 5298347"/>
                <a:gd name="connsiteX1015" fmla="*/ 312666 w 1912847"/>
                <a:gd name="connsiteY1015" fmla="*/ 3384365 h 5298347"/>
                <a:gd name="connsiteX1016" fmla="*/ 283329 w 1912847"/>
                <a:gd name="connsiteY1016" fmla="*/ 3422779 h 5298347"/>
                <a:gd name="connsiteX1017" fmla="*/ 270851 w 1912847"/>
                <a:gd name="connsiteY1017" fmla="*/ 3405949 h 5298347"/>
                <a:gd name="connsiteX1018" fmla="*/ 268661 w 1912847"/>
                <a:gd name="connsiteY1018" fmla="*/ 3353367 h 5298347"/>
                <a:gd name="connsiteX1019" fmla="*/ 258850 w 1912847"/>
                <a:gd name="connsiteY1019" fmla="*/ 3303448 h 5298347"/>
                <a:gd name="connsiteX1020" fmla="*/ 317524 w 1912847"/>
                <a:gd name="connsiteY1020" fmla="*/ 3283194 h 5298347"/>
                <a:gd name="connsiteX1021" fmla="*/ 279900 w 1912847"/>
                <a:gd name="connsiteY1021" fmla="*/ 3253908 h 5298347"/>
                <a:gd name="connsiteX1022" fmla="*/ 249801 w 1912847"/>
                <a:gd name="connsiteY1022" fmla="*/ 3232229 h 5298347"/>
                <a:gd name="connsiteX1023" fmla="*/ 242086 w 1912847"/>
                <a:gd name="connsiteY1023" fmla="*/ 3181073 h 5298347"/>
                <a:gd name="connsiteX1024" fmla="*/ 260660 w 1912847"/>
                <a:gd name="connsiteY1024" fmla="*/ 3183831 h 5298347"/>
                <a:gd name="connsiteX1025" fmla="*/ 528407 w 1912847"/>
                <a:gd name="connsiteY1025" fmla="*/ 3740268 h 5298347"/>
                <a:gd name="connsiteX1026" fmla="*/ 526217 w 1912847"/>
                <a:gd name="connsiteY1026" fmla="*/ 3772977 h 5298347"/>
                <a:gd name="connsiteX1027" fmla="*/ 499928 w 1912847"/>
                <a:gd name="connsiteY1027" fmla="*/ 3857983 h 5298347"/>
                <a:gd name="connsiteX1028" fmla="*/ 460970 w 1912847"/>
                <a:gd name="connsiteY1028" fmla="*/ 3875954 h 5298347"/>
                <a:gd name="connsiteX1029" fmla="*/ 473924 w 1912847"/>
                <a:gd name="connsiteY1029" fmla="*/ 3817001 h 5298347"/>
                <a:gd name="connsiteX1030" fmla="*/ 509834 w 1912847"/>
                <a:gd name="connsiteY1030" fmla="*/ 3555517 h 5298347"/>
                <a:gd name="connsiteX1031" fmla="*/ 523169 w 1912847"/>
                <a:gd name="connsiteY1031" fmla="*/ 3618084 h 5298347"/>
                <a:gd name="connsiteX1032" fmla="*/ 528122 w 1912847"/>
                <a:gd name="connsiteY1032" fmla="*/ 3739982 h 5298347"/>
                <a:gd name="connsiteX1033" fmla="*/ 590225 w 1912847"/>
                <a:gd name="connsiteY1033" fmla="*/ 3682646 h 5298347"/>
                <a:gd name="connsiteX1034" fmla="*/ 647565 w 1912847"/>
                <a:gd name="connsiteY1034" fmla="*/ 3745212 h 5298347"/>
                <a:gd name="connsiteX1035" fmla="*/ 664234 w 1912847"/>
                <a:gd name="connsiteY1035" fmla="*/ 3736654 h 5298347"/>
                <a:gd name="connsiteX1036" fmla="*/ 603560 w 1912847"/>
                <a:gd name="connsiteY1036" fmla="*/ 3660872 h 5298347"/>
                <a:gd name="connsiteX1037" fmla="*/ 590129 w 1912847"/>
                <a:gd name="connsiteY1037" fmla="*/ 3682551 h 5298347"/>
                <a:gd name="connsiteX1038" fmla="*/ 570127 w 1912847"/>
                <a:gd name="connsiteY1038" fmla="*/ 3669239 h 5298347"/>
                <a:gd name="connsiteX1039" fmla="*/ 564221 w 1912847"/>
                <a:gd name="connsiteY1039" fmla="*/ 3627497 h 5298347"/>
                <a:gd name="connsiteX1040" fmla="*/ 558316 w 1912847"/>
                <a:gd name="connsiteY1040" fmla="*/ 3598211 h 5298347"/>
                <a:gd name="connsiteX1041" fmla="*/ 561650 w 1912847"/>
                <a:gd name="connsiteY1041" fmla="*/ 3581476 h 5298347"/>
                <a:gd name="connsiteX1042" fmla="*/ 554982 w 1912847"/>
                <a:gd name="connsiteY1042" fmla="*/ 3507119 h 5298347"/>
                <a:gd name="connsiteX1043" fmla="*/ 573365 w 1912847"/>
                <a:gd name="connsiteY1043" fmla="*/ 3441986 h 5298347"/>
                <a:gd name="connsiteX1044" fmla="*/ 585843 w 1912847"/>
                <a:gd name="connsiteY1044" fmla="*/ 3414411 h 5298347"/>
                <a:gd name="connsiteX1045" fmla="*/ 597559 w 1912847"/>
                <a:gd name="connsiteY1045" fmla="*/ 3405188 h 5298347"/>
                <a:gd name="connsiteX1046" fmla="*/ 602321 w 1912847"/>
                <a:gd name="connsiteY1046" fmla="*/ 3418595 h 5298347"/>
                <a:gd name="connsiteX1047" fmla="*/ 601655 w 1912847"/>
                <a:gd name="connsiteY1047" fmla="*/ 3480115 h 5298347"/>
                <a:gd name="connsiteX1048" fmla="*/ 608227 w 1912847"/>
                <a:gd name="connsiteY1048" fmla="*/ 3490289 h 5298347"/>
                <a:gd name="connsiteX1049" fmla="*/ 687665 w 1912847"/>
                <a:gd name="connsiteY1049" fmla="*/ 3516248 h 5298347"/>
                <a:gd name="connsiteX1050" fmla="*/ 721098 w 1912847"/>
                <a:gd name="connsiteY1050" fmla="*/ 3466899 h 5298347"/>
                <a:gd name="connsiteX1051" fmla="*/ 741196 w 1912847"/>
                <a:gd name="connsiteY1051" fmla="*/ 3433809 h 5298347"/>
                <a:gd name="connsiteX1052" fmla="*/ 755007 w 1912847"/>
                <a:gd name="connsiteY1052" fmla="*/ 3428199 h 5298347"/>
                <a:gd name="connsiteX1053" fmla="*/ 757770 w 1912847"/>
                <a:gd name="connsiteY1053" fmla="*/ 3487722 h 5298347"/>
                <a:gd name="connsiteX1054" fmla="*/ 716812 w 1912847"/>
                <a:gd name="connsiteY1054" fmla="*/ 3595453 h 5298347"/>
                <a:gd name="connsiteX1055" fmla="*/ 696714 w 1912847"/>
                <a:gd name="connsiteY1055" fmla="*/ 3704040 h 5298347"/>
                <a:gd name="connsiteX1056" fmla="*/ 674235 w 1912847"/>
                <a:gd name="connsiteY1056" fmla="*/ 3813578 h 5298347"/>
                <a:gd name="connsiteX1057" fmla="*/ 673569 w 1912847"/>
                <a:gd name="connsiteY1057" fmla="*/ 3817667 h 5298347"/>
                <a:gd name="connsiteX1058" fmla="*/ 669663 w 1912847"/>
                <a:gd name="connsiteY1058" fmla="*/ 3819283 h 5298347"/>
                <a:gd name="connsiteX1059" fmla="*/ 658995 w 1912847"/>
                <a:gd name="connsiteY1059" fmla="*/ 3869298 h 5298347"/>
                <a:gd name="connsiteX1060" fmla="*/ 641469 w 1912847"/>
                <a:gd name="connsiteY1060" fmla="*/ 3890977 h 5298347"/>
                <a:gd name="connsiteX1061" fmla="*/ 636707 w 1912847"/>
                <a:gd name="connsiteY1061" fmla="*/ 3856652 h 5298347"/>
                <a:gd name="connsiteX1062" fmla="*/ 618800 w 1912847"/>
                <a:gd name="connsiteY1062" fmla="*/ 3799886 h 5298347"/>
                <a:gd name="connsiteX1063" fmla="*/ 616323 w 1912847"/>
                <a:gd name="connsiteY1063" fmla="*/ 3779823 h 5298347"/>
                <a:gd name="connsiteX1064" fmla="*/ 592034 w 1912847"/>
                <a:gd name="connsiteY1064" fmla="*/ 3801502 h 5298347"/>
                <a:gd name="connsiteX1065" fmla="*/ 586224 w 1912847"/>
                <a:gd name="connsiteY1065" fmla="*/ 3765560 h 5298347"/>
                <a:gd name="connsiteX1066" fmla="*/ 573746 w 1912847"/>
                <a:gd name="connsiteY1066" fmla="*/ 3709555 h 5298347"/>
                <a:gd name="connsiteX1067" fmla="*/ 570413 w 1912847"/>
                <a:gd name="connsiteY1067" fmla="*/ 3677797 h 5298347"/>
                <a:gd name="connsiteX1068" fmla="*/ 569555 w 1912847"/>
                <a:gd name="connsiteY1068" fmla="*/ 3668574 h 5298347"/>
                <a:gd name="connsiteX1069" fmla="*/ 757388 w 1912847"/>
                <a:gd name="connsiteY1069" fmla="*/ 3847048 h 5298347"/>
                <a:gd name="connsiteX1070" fmla="*/ 707192 w 1912847"/>
                <a:gd name="connsiteY1070" fmla="*/ 3882610 h 5298347"/>
                <a:gd name="connsiteX1071" fmla="*/ 709573 w 1912847"/>
                <a:gd name="connsiteY1071" fmla="*/ 3861596 h 5298347"/>
                <a:gd name="connsiteX1072" fmla="*/ 735671 w 1912847"/>
                <a:gd name="connsiteY1072" fmla="*/ 3740933 h 5298347"/>
                <a:gd name="connsiteX1073" fmla="*/ 753197 w 1912847"/>
                <a:gd name="connsiteY1073" fmla="*/ 3602299 h 5298347"/>
                <a:gd name="connsiteX1074" fmla="*/ 789964 w 1912847"/>
                <a:gd name="connsiteY1074" fmla="*/ 3516248 h 5298347"/>
                <a:gd name="connsiteX1075" fmla="*/ 807490 w 1912847"/>
                <a:gd name="connsiteY1075" fmla="*/ 3505408 h 5298347"/>
                <a:gd name="connsiteX1076" fmla="*/ 792440 w 1912847"/>
                <a:gd name="connsiteY1076" fmla="*/ 3613900 h 5298347"/>
                <a:gd name="connsiteX1077" fmla="*/ 757293 w 1912847"/>
                <a:gd name="connsiteY1077" fmla="*/ 3846858 h 5298347"/>
                <a:gd name="connsiteX1078" fmla="*/ 853496 w 1912847"/>
                <a:gd name="connsiteY1078" fmla="*/ 3643281 h 5298347"/>
                <a:gd name="connsiteX1079" fmla="*/ 841780 w 1912847"/>
                <a:gd name="connsiteY1079" fmla="*/ 3821946 h 5298347"/>
                <a:gd name="connsiteX1080" fmla="*/ 803299 w 1912847"/>
                <a:gd name="connsiteY1080" fmla="*/ 3864543 h 5298347"/>
                <a:gd name="connsiteX1081" fmla="*/ 808252 w 1912847"/>
                <a:gd name="connsiteY1081" fmla="*/ 3820234 h 5298347"/>
                <a:gd name="connsiteX1082" fmla="*/ 816253 w 1912847"/>
                <a:gd name="connsiteY1082" fmla="*/ 3746543 h 5298347"/>
                <a:gd name="connsiteX1083" fmla="*/ 818253 w 1912847"/>
                <a:gd name="connsiteY1083" fmla="*/ 3728287 h 5298347"/>
                <a:gd name="connsiteX1084" fmla="*/ 837494 w 1912847"/>
                <a:gd name="connsiteY1084" fmla="*/ 3621412 h 5298347"/>
                <a:gd name="connsiteX1085" fmla="*/ 855686 w 1912847"/>
                <a:gd name="connsiteY1085" fmla="*/ 3568259 h 5298347"/>
                <a:gd name="connsiteX1086" fmla="*/ 870450 w 1912847"/>
                <a:gd name="connsiteY1086" fmla="*/ 3570921 h 5298347"/>
                <a:gd name="connsiteX1087" fmla="*/ 853305 w 1912847"/>
                <a:gd name="connsiteY1087" fmla="*/ 3643091 h 5298347"/>
                <a:gd name="connsiteX1088" fmla="*/ 813872 w 1912847"/>
                <a:gd name="connsiteY1088" fmla="*/ 3198093 h 5298347"/>
                <a:gd name="connsiteX1089" fmla="*/ 833112 w 1912847"/>
                <a:gd name="connsiteY1089" fmla="*/ 3202848 h 5298347"/>
                <a:gd name="connsiteX1090" fmla="*/ 866831 w 1912847"/>
                <a:gd name="connsiteY1090" fmla="*/ 3203513 h 5298347"/>
                <a:gd name="connsiteX1091" fmla="*/ 932268 w 1912847"/>
                <a:gd name="connsiteY1091" fmla="*/ 3233085 h 5298347"/>
                <a:gd name="connsiteX1092" fmla="*/ 1038757 w 1912847"/>
                <a:gd name="connsiteY1092" fmla="*/ 3274352 h 5298347"/>
                <a:gd name="connsiteX1093" fmla="*/ 1054664 w 1912847"/>
                <a:gd name="connsiteY1093" fmla="*/ 3289470 h 5298347"/>
                <a:gd name="connsiteX1094" fmla="*/ 1066379 w 1912847"/>
                <a:gd name="connsiteY1094" fmla="*/ 3322465 h 5298347"/>
                <a:gd name="connsiteX1095" fmla="*/ 1083620 w 1912847"/>
                <a:gd name="connsiteY1095" fmla="*/ 3381607 h 5298347"/>
                <a:gd name="connsiteX1096" fmla="*/ 1007134 w 1912847"/>
                <a:gd name="connsiteY1096" fmla="*/ 3398057 h 5298347"/>
                <a:gd name="connsiteX1097" fmla="*/ 966462 w 1912847"/>
                <a:gd name="connsiteY1097" fmla="*/ 3393873 h 5298347"/>
                <a:gd name="connsiteX1098" fmla="*/ 932648 w 1912847"/>
                <a:gd name="connsiteY1098" fmla="*/ 3394539 h 5298347"/>
                <a:gd name="connsiteX1099" fmla="*/ 870736 w 1912847"/>
                <a:gd name="connsiteY1099" fmla="*/ 3400719 h 5298347"/>
                <a:gd name="connsiteX1100" fmla="*/ 821111 w 1912847"/>
                <a:gd name="connsiteY1100" fmla="*/ 3391116 h 5298347"/>
                <a:gd name="connsiteX1101" fmla="*/ 792821 w 1912847"/>
                <a:gd name="connsiteY1101" fmla="*/ 3381512 h 5298347"/>
                <a:gd name="connsiteX1102" fmla="*/ 758531 w 1912847"/>
                <a:gd name="connsiteY1102" fmla="*/ 3368200 h 5298347"/>
                <a:gd name="connsiteX1103" fmla="*/ 752245 w 1912847"/>
                <a:gd name="connsiteY1103" fmla="*/ 3362115 h 5298347"/>
                <a:gd name="connsiteX1104" fmla="*/ 777677 w 1912847"/>
                <a:gd name="connsiteY1104" fmla="*/ 3356029 h 5298347"/>
                <a:gd name="connsiteX1105" fmla="*/ 810062 w 1912847"/>
                <a:gd name="connsiteY1105" fmla="*/ 3369151 h 5298347"/>
                <a:gd name="connsiteX1106" fmla="*/ 843780 w 1912847"/>
                <a:gd name="connsiteY1106" fmla="*/ 3373906 h 5298347"/>
                <a:gd name="connsiteX1107" fmla="*/ 848638 w 1912847"/>
                <a:gd name="connsiteY1107" fmla="*/ 3353938 h 5298347"/>
                <a:gd name="connsiteX1108" fmla="*/ 842447 w 1912847"/>
                <a:gd name="connsiteY1108" fmla="*/ 3329881 h 5298347"/>
                <a:gd name="connsiteX1109" fmla="*/ 765294 w 1912847"/>
                <a:gd name="connsiteY1109" fmla="*/ 3289280 h 5298347"/>
                <a:gd name="connsiteX1110" fmla="*/ 713002 w 1912847"/>
                <a:gd name="connsiteY1110" fmla="*/ 3261800 h 5298347"/>
                <a:gd name="connsiteX1111" fmla="*/ 699953 w 1912847"/>
                <a:gd name="connsiteY1111" fmla="*/ 3239075 h 5298347"/>
                <a:gd name="connsiteX1112" fmla="*/ 712335 w 1912847"/>
                <a:gd name="connsiteY1112" fmla="*/ 3240406 h 5298347"/>
                <a:gd name="connsiteX1113" fmla="*/ 772914 w 1912847"/>
                <a:gd name="connsiteY1113" fmla="*/ 3276158 h 5298347"/>
                <a:gd name="connsiteX1114" fmla="*/ 883023 w 1912847"/>
                <a:gd name="connsiteY1114" fmla="*/ 3305729 h 5298347"/>
                <a:gd name="connsiteX1115" fmla="*/ 813491 w 1912847"/>
                <a:gd name="connsiteY1115" fmla="*/ 3267886 h 5298347"/>
                <a:gd name="connsiteX1116" fmla="*/ 720527 w 1912847"/>
                <a:gd name="connsiteY1116" fmla="*/ 3212832 h 5298347"/>
                <a:gd name="connsiteX1117" fmla="*/ 692333 w 1912847"/>
                <a:gd name="connsiteY1117" fmla="*/ 3215589 h 5298347"/>
                <a:gd name="connsiteX1118" fmla="*/ 690999 w 1912847"/>
                <a:gd name="connsiteY1118" fmla="*/ 3197713 h 5298347"/>
                <a:gd name="connsiteX1119" fmla="*/ 783201 w 1912847"/>
                <a:gd name="connsiteY1119" fmla="*/ 3224527 h 5298347"/>
                <a:gd name="connsiteX1120" fmla="*/ 801108 w 1912847"/>
                <a:gd name="connsiteY1120" fmla="*/ 3219678 h 5298347"/>
                <a:gd name="connsiteX1121" fmla="*/ 813491 w 1912847"/>
                <a:gd name="connsiteY1121" fmla="*/ 3197713 h 5298347"/>
                <a:gd name="connsiteX1122" fmla="*/ 889595 w 1912847"/>
                <a:gd name="connsiteY1122" fmla="*/ 3264748 h 5298347"/>
                <a:gd name="connsiteX1123" fmla="*/ 813872 w 1912847"/>
                <a:gd name="connsiteY1123" fmla="*/ 3230327 h 5298347"/>
                <a:gd name="connsiteX1124" fmla="*/ 889595 w 1912847"/>
                <a:gd name="connsiteY1124" fmla="*/ 3264653 h 5298347"/>
                <a:gd name="connsiteX1125" fmla="*/ 1134293 w 1912847"/>
                <a:gd name="connsiteY1125" fmla="*/ 3716591 h 5298347"/>
                <a:gd name="connsiteX1126" fmla="*/ 1145437 w 1912847"/>
                <a:gd name="connsiteY1126" fmla="*/ 3772216 h 5298347"/>
                <a:gd name="connsiteX1127" fmla="*/ 1206969 w 1912847"/>
                <a:gd name="connsiteY1127" fmla="*/ 3885272 h 5298347"/>
                <a:gd name="connsiteX1128" fmla="*/ 1153438 w 1912847"/>
                <a:gd name="connsiteY1128" fmla="*/ 3836779 h 5298347"/>
                <a:gd name="connsiteX1129" fmla="*/ 1104098 w 1912847"/>
                <a:gd name="connsiteY1129" fmla="*/ 3723152 h 5298347"/>
                <a:gd name="connsiteX1130" fmla="*/ 1044758 w 1912847"/>
                <a:gd name="connsiteY1130" fmla="*/ 3619605 h 5298347"/>
                <a:gd name="connsiteX1131" fmla="*/ 1009611 w 1912847"/>
                <a:gd name="connsiteY1131" fmla="*/ 3469180 h 5298347"/>
                <a:gd name="connsiteX1132" fmla="*/ 1032185 w 1912847"/>
                <a:gd name="connsiteY1132" fmla="*/ 3509211 h 5298347"/>
                <a:gd name="connsiteX1133" fmla="*/ 1134197 w 1912847"/>
                <a:gd name="connsiteY1133" fmla="*/ 3716306 h 5298347"/>
                <a:gd name="connsiteX1134" fmla="*/ 1103337 w 1912847"/>
                <a:gd name="connsiteY1134" fmla="*/ 3908188 h 5298347"/>
                <a:gd name="connsiteX1135" fmla="*/ 1097526 w 1912847"/>
                <a:gd name="connsiteY1135" fmla="*/ 3909424 h 5298347"/>
                <a:gd name="connsiteX1136" fmla="*/ 987131 w 1912847"/>
                <a:gd name="connsiteY1136" fmla="*/ 3884416 h 5298347"/>
                <a:gd name="connsiteX1137" fmla="*/ 968748 w 1912847"/>
                <a:gd name="connsiteY1137" fmla="*/ 3839631 h 5298347"/>
                <a:gd name="connsiteX1138" fmla="*/ 951698 w 1912847"/>
                <a:gd name="connsiteY1138" fmla="*/ 3755101 h 5298347"/>
                <a:gd name="connsiteX1139" fmla="*/ 951032 w 1912847"/>
                <a:gd name="connsiteY1139" fmla="*/ 3752058 h 5298347"/>
                <a:gd name="connsiteX1140" fmla="*/ 935220 w 1912847"/>
                <a:gd name="connsiteY1140" fmla="*/ 3659636 h 5298347"/>
                <a:gd name="connsiteX1141" fmla="*/ 936935 w 1912847"/>
                <a:gd name="connsiteY1141" fmla="*/ 3440085 h 5298347"/>
                <a:gd name="connsiteX1142" fmla="*/ 967891 w 1912847"/>
                <a:gd name="connsiteY1142" fmla="*/ 3476787 h 5298347"/>
                <a:gd name="connsiteX1143" fmla="*/ 983703 w 1912847"/>
                <a:gd name="connsiteY1143" fmla="*/ 3548576 h 5298347"/>
                <a:gd name="connsiteX1144" fmla="*/ 1048854 w 1912847"/>
                <a:gd name="connsiteY1144" fmla="*/ 3733992 h 5298347"/>
                <a:gd name="connsiteX1145" fmla="*/ 1103241 w 1912847"/>
                <a:gd name="connsiteY1145" fmla="*/ 3902102 h 5298347"/>
                <a:gd name="connsiteX1146" fmla="*/ 1103146 w 1912847"/>
                <a:gd name="connsiteY1146" fmla="*/ 3907997 h 5298347"/>
                <a:gd name="connsiteX1147" fmla="*/ 1307743 w 1912847"/>
                <a:gd name="connsiteY1147" fmla="*/ 3817286 h 5298347"/>
                <a:gd name="connsiteX1148" fmla="*/ 1250403 w 1912847"/>
                <a:gd name="connsiteY1148" fmla="*/ 3862071 h 5298347"/>
                <a:gd name="connsiteX1149" fmla="*/ 1225256 w 1912847"/>
                <a:gd name="connsiteY1149" fmla="*/ 3833070 h 5298347"/>
                <a:gd name="connsiteX1150" fmla="*/ 1179251 w 1912847"/>
                <a:gd name="connsiteY1150" fmla="*/ 3764039 h 5298347"/>
                <a:gd name="connsiteX1151" fmla="*/ 1159153 w 1912847"/>
                <a:gd name="connsiteY1151" fmla="*/ 3723913 h 5298347"/>
                <a:gd name="connsiteX1152" fmla="*/ 1073904 w 1912847"/>
                <a:gd name="connsiteY1152" fmla="*/ 3523094 h 5298347"/>
                <a:gd name="connsiteX1153" fmla="*/ 1072190 w 1912847"/>
                <a:gd name="connsiteY1153" fmla="*/ 3496755 h 5298347"/>
                <a:gd name="connsiteX1154" fmla="*/ 1087525 w 1912847"/>
                <a:gd name="connsiteY1154" fmla="*/ 3518244 h 5298347"/>
                <a:gd name="connsiteX1155" fmla="*/ 1121434 w 1912847"/>
                <a:gd name="connsiteY1155" fmla="*/ 3588512 h 5298347"/>
                <a:gd name="connsiteX1156" fmla="*/ 1189062 w 1912847"/>
                <a:gd name="connsiteY1156" fmla="*/ 3709555 h 5298347"/>
                <a:gd name="connsiteX1157" fmla="*/ 1206683 w 1912847"/>
                <a:gd name="connsiteY1157" fmla="*/ 3646894 h 5298347"/>
                <a:gd name="connsiteX1158" fmla="*/ 1205730 w 1912847"/>
                <a:gd name="connsiteY1158" fmla="*/ 3627307 h 5298347"/>
                <a:gd name="connsiteX1159" fmla="*/ 1204682 w 1912847"/>
                <a:gd name="connsiteY1159" fmla="*/ 3607244 h 5298347"/>
                <a:gd name="connsiteX1160" fmla="*/ 1205730 w 1912847"/>
                <a:gd name="connsiteY1160" fmla="*/ 3594693 h 5298347"/>
                <a:gd name="connsiteX1161" fmla="*/ 1163154 w 1912847"/>
                <a:gd name="connsiteY1161" fmla="*/ 3457295 h 5298347"/>
                <a:gd name="connsiteX1162" fmla="*/ 1131435 w 1912847"/>
                <a:gd name="connsiteY1162" fmla="*/ 3322845 h 5298347"/>
                <a:gd name="connsiteX1163" fmla="*/ 1070380 w 1912847"/>
                <a:gd name="connsiteY1163" fmla="*/ 3257712 h 5298347"/>
                <a:gd name="connsiteX1164" fmla="*/ 1002657 w 1912847"/>
                <a:gd name="connsiteY1164" fmla="*/ 3231849 h 5298347"/>
                <a:gd name="connsiteX1165" fmla="*/ 1106289 w 1912847"/>
                <a:gd name="connsiteY1165" fmla="*/ 3238504 h 5298347"/>
                <a:gd name="connsiteX1166" fmla="*/ 1134674 w 1912847"/>
                <a:gd name="connsiteY1166" fmla="*/ 3204274 h 5298347"/>
                <a:gd name="connsiteX1167" fmla="*/ 1112957 w 1912847"/>
                <a:gd name="connsiteY1167" fmla="*/ 3183355 h 5298347"/>
                <a:gd name="connsiteX1168" fmla="*/ 1161439 w 1912847"/>
                <a:gd name="connsiteY1168" fmla="*/ 3197523 h 5298347"/>
                <a:gd name="connsiteX1169" fmla="*/ 1237544 w 1912847"/>
                <a:gd name="connsiteY1169" fmla="*/ 3184211 h 5298347"/>
                <a:gd name="connsiteX1170" fmla="*/ 1270214 w 1912847"/>
                <a:gd name="connsiteY1170" fmla="*/ 3233465 h 5298347"/>
                <a:gd name="connsiteX1171" fmla="*/ 1177346 w 1912847"/>
                <a:gd name="connsiteY1171" fmla="*/ 3217586 h 5298347"/>
                <a:gd name="connsiteX1172" fmla="*/ 1173155 w 1912847"/>
                <a:gd name="connsiteY1172" fmla="*/ 3239265 h 5298347"/>
                <a:gd name="connsiteX1173" fmla="*/ 1158962 w 1912847"/>
                <a:gd name="connsiteY1173" fmla="*/ 3263417 h 5298347"/>
                <a:gd name="connsiteX1174" fmla="*/ 1204111 w 1912847"/>
                <a:gd name="connsiteY1174" fmla="*/ 3304303 h 5298347"/>
                <a:gd name="connsiteX1175" fmla="*/ 1209159 w 1912847"/>
                <a:gd name="connsiteY1175" fmla="*/ 3346045 h 5298347"/>
                <a:gd name="connsiteX1176" fmla="*/ 1218303 w 1912847"/>
                <a:gd name="connsiteY1176" fmla="*/ 3366108 h 5298347"/>
                <a:gd name="connsiteX1177" fmla="*/ 1229067 w 1912847"/>
                <a:gd name="connsiteY1177" fmla="*/ 3422684 h 5298347"/>
                <a:gd name="connsiteX1178" fmla="*/ 1237448 w 1912847"/>
                <a:gd name="connsiteY1178" fmla="*/ 3435425 h 5298347"/>
                <a:gd name="connsiteX1179" fmla="*/ 1243259 w 1912847"/>
                <a:gd name="connsiteY1179" fmla="*/ 3495519 h 5298347"/>
                <a:gd name="connsiteX1180" fmla="*/ 1244021 w 1912847"/>
                <a:gd name="connsiteY1180" fmla="*/ 3569780 h 5298347"/>
                <a:gd name="connsiteX1181" fmla="*/ 1213636 w 1912847"/>
                <a:gd name="connsiteY1181" fmla="*/ 3750251 h 5298347"/>
                <a:gd name="connsiteX1182" fmla="*/ 1249831 w 1912847"/>
                <a:gd name="connsiteY1182" fmla="*/ 3760235 h 5298347"/>
                <a:gd name="connsiteX1183" fmla="*/ 1293360 w 1912847"/>
                <a:gd name="connsiteY1183" fmla="*/ 3695958 h 5298347"/>
                <a:gd name="connsiteX1184" fmla="*/ 1302599 w 1912847"/>
                <a:gd name="connsiteY1184" fmla="*/ 3643281 h 5298347"/>
                <a:gd name="connsiteX1185" fmla="*/ 1299266 w 1912847"/>
                <a:gd name="connsiteY1185" fmla="*/ 3613995 h 5298347"/>
                <a:gd name="connsiteX1186" fmla="*/ 1308981 w 1912847"/>
                <a:gd name="connsiteY1186" fmla="*/ 3566072 h 5298347"/>
                <a:gd name="connsiteX1187" fmla="*/ 1310124 w 1912847"/>
                <a:gd name="connsiteY1187" fmla="*/ 3441891 h 5298347"/>
                <a:gd name="connsiteX1188" fmla="*/ 1315935 w 1912847"/>
                <a:gd name="connsiteY1188" fmla="*/ 3411749 h 5298347"/>
                <a:gd name="connsiteX1189" fmla="*/ 1283359 w 1912847"/>
                <a:gd name="connsiteY1189" fmla="*/ 3345760 h 5298347"/>
                <a:gd name="connsiteX1190" fmla="*/ 1229067 w 1912847"/>
                <a:gd name="connsiteY1190" fmla="*/ 3287188 h 5298347"/>
                <a:gd name="connsiteX1191" fmla="*/ 1201444 w 1912847"/>
                <a:gd name="connsiteY1191" fmla="*/ 3263892 h 5298347"/>
                <a:gd name="connsiteX1192" fmla="*/ 1239163 w 1912847"/>
                <a:gd name="connsiteY1192" fmla="*/ 3267886 h 5298347"/>
                <a:gd name="connsiteX1193" fmla="*/ 1270881 w 1912847"/>
                <a:gd name="connsiteY1193" fmla="*/ 3291372 h 5298347"/>
                <a:gd name="connsiteX1194" fmla="*/ 1369560 w 1912847"/>
                <a:gd name="connsiteY1194" fmla="*/ 3414126 h 5298347"/>
                <a:gd name="connsiteX1195" fmla="*/ 1393849 w 1912847"/>
                <a:gd name="connsiteY1195" fmla="*/ 3575295 h 5298347"/>
                <a:gd name="connsiteX1196" fmla="*/ 1390992 w 1912847"/>
                <a:gd name="connsiteY1196" fmla="*/ 3651744 h 5298347"/>
                <a:gd name="connsiteX1197" fmla="*/ 1323650 w 1912847"/>
                <a:gd name="connsiteY1197" fmla="*/ 3768983 h 5298347"/>
                <a:gd name="connsiteX1198" fmla="*/ 1307457 w 1912847"/>
                <a:gd name="connsiteY1198" fmla="*/ 3816240 h 5298347"/>
                <a:gd name="connsiteX1199" fmla="*/ 1647786 w 1912847"/>
                <a:gd name="connsiteY1199" fmla="*/ 3774593 h 5298347"/>
                <a:gd name="connsiteX1200" fmla="*/ 1617877 w 1912847"/>
                <a:gd name="connsiteY1200" fmla="*/ 3809299 h 5298347"/>
                <a:gd name="connsiteX1201" fmla="*/ 1592731 w 1912847"/>
                <a:gd name="connsiteY1201" fmla="*/ 3733041 h 5298347"/>
                <a:gd name="connsiteX1202" fmla="*/ 1554726 w 1912847"/>
                <a:gd name="connsiteY1202" fmla="*/ 3805306 h 5298347"/>
                <a:gd name="connsiteX1203" fmla="*/ 1553297 w 1912847"/>
                <a:gd name="connsiteY1203" fmla="*/ 3807207 h 5298347"/>
                <a:gd name="connsiteX1204" fmla="*/ 1542439 w 1912847"/>
                <a:gd name="connsiteY1204" fmla="*/ 3861311 h 5298347"/>
                <a:gd name="connsiteX1205" fmla="*/ 1508054 w 1912847"/>
                <a:gd name="connsiteY1205" fmla="*/ 3887554 h 5298347"/>
                <a:gd name="connsiteX1206" fmla="*/ 1494147 w 1912847"/>
                <a:gd name="connsiteY1206" fmla="*/ 3896017 h 5298347"/>
                <a:gd name="connsiteX1207" fmla="*/ 1475764 w 1912847"/>
                <a:gd name="connsiteY1207" fmla="*/ 3897918 h 5298347"/>
                <a:gd name="connsiteX1208" fmla="*/ 1517293 w 1912847"/>
                <a:gd name="connsiteY1208" fmla="*/ 3806257 h 5298347"/>
                <a:gd name="connsiteX1209" fmla="*/ 1523103 w 1912847"/>
                <a:gd name="connsiteY1209" fmla="*/ 3780203 h 5298347"/>
                <a:gd name="connsiteX1210" fmla="*/ 1579110 w 1912847"/>
                <a:gd name="connsiteY1210" fmla="*/ 3651839 h 5298347"/>
                <a:gd name="connsiteX1211" fmla="*/ 1586635 w 1912847"/>
                <a:gd name="connsiteY1211" fmla="*/ 3624454 h 5298347"/>
                <a:gd name="connsiteX1212" fmla="*/ 1609971 w 1912847"/>
                <a:gd name="connsiteY1212" fmla="*/ 3536120 h 5298347"/>
                <a:gd name="connsiteX1213" fmla="*/ 1647595 w 1912847"/>
                <a:gd name="connsiteY1213" fmla="*/ 3417454 h 5298347"/>
                <a:gd name="connsiteX1214" fmla="*/ 1663026 w 1912847"/>
                <a:gd name="connsiteY1214" fmla="*/ 3389404 h 5298347"/>
                <a:gd name="connsiteX1215" fmla="*/ 1669788 w 1912847"/>
                <a:gd name="connsiteY1215" fmla="*/ 3389404 h 5298347"/>
                <a:gd name="connsiteX1216" fmla="*/ 1664930 w 1912847"/>
                <a:gd name="connsiteY1216" fmla="*/ 3415458 h 5298347"/>
                <a:gd name="connsiteX1217" fmla="*/ 1647500 w 1912847"/>
                <a:gd name="connsiteY1217" fmla="*/ 3514821 h 5298347"/>
                <a:gd name="connsiteX1218" fmla="*/ 1647500 w 1912847"/>
                <a:gd name="connsiteY1218" fmla="*/ 3774403 h 5298347"/>
                <a:gd name="connsiteX1219" fmla="*/ 1720271 w 1912847"/>
                <a:gd name="connsiteY1219" fmla="*/ 3688732 h 5298347"/>
                <a:gd name="connsiteX1220" fmla="*/ 1725033 w 1912847"/>
                <a:gd name="connsiteY1220" fmla="*/ 3728287 h 5298347"/>
                <a:gd name="connsiteX1221" fmla="*/ 1711508 w 1912847"/>
                <a:gd name="connsiteY1221" fmla="*/ 3828601 h 5298347"/>
                <a:gd name="connsiteX1222" fmla="*/ 1700935 w 1912847"/>
                <a:gd name="connsiteY1222" fmla="*/ 3858458 h 5298347"/>
                <a:gd name="connsiteX1223" fmla="*/ 1669979 w 1912847"/>
                <a:gd name="connsiteY1223" fmla="*/ 3848760 h 5298347"/>
                <a:gd name="connsiteX1224" fmla="*/ 1687410 w 1912847"/>
                <a:gd name="connsiteY1224" fmla="*/ 3796653 h 5298347"/>
                <a:gd name="connsiteX1225" fmla="*/ 1690267 w 1912847"/>
                <a:gd name="connsiteY1225" fmla="*/ 3771550 h 5298347"/>
                <a:gd name="connsiteX1226" fmla="*/ 1696077 w 1912847"/>
                <a:gd name="connsiteY1226" fmla="*/ 3741599 h 5298347"/>
                <a:gd name="connsiteX1227" fmla="*/ 1682552 w 1912847"/>
                <a:gd name="connsiteY1227" fmla="*/ 3696243 h 5298347"/>
                <a:gd name="connsiteX1228" fmla="*/ 1682456 w 1912847"/>
                <a:gd name="connsiteY1228" fmla="*/ 3654596 h 5298347"/>
                <a:gd name="connsiteX1229" fmla="*/ 1702745 w 1912847"/>
                <a:gd name="connsiteY1229" fmla="*/ 3404808 h 5298347"/>
                <a:gd name="connsiteX1230" fmla="*/ 1691124 w 1912847"/>
                <a:gd name="connsiteY1230" fmla="*/ 3292893 h 5298347"/>
                <a:gd name="connsiteX1231" fmla="*/ 1716175 w 1912847"/>
                <a:gd name="connsiteY1231" fmla="*/ 3282244 h 5298347"/>
                <a:gd name="connsiteX1232" fmla="*/ 1705602 w 1912847"/>
                <a:gd name="connsiteY1232" fmla="*/ 3247538 h 5298347"/>
                <a:gd name="connsiteX1233" fmla="*/ 1693982 w 1912847"/>
                <a:gd name="connsiteY1233" fmla="*/ 3245541 h 5298347"/>
                <a:gd name="connsiteX1234" fmla="*/ 1670741 w 1912847"/>
                <a:gd name="connsiteY1234" fmla="*/ 3297647 h 5298347"/>
                <a:gd name="connsiteX1235" fmla="*/ 1647595 w 1912847"/>
                <a:gd name="connsiteY1235" fmla="*/ 3303448 h 5298347"/>
                <a:gd name="connsiteX1236" fmla="*/ 1635974 w 1912847"/>
                <a:gd name="connsiteY1236" fmla="*/ 3312100 h 5298347"/>
                <a:gd name="connsiteX1237" fmla="*/ 1572252 w 1912847"/>
                <a:gd name="connsiteY1237" fmla="*/ 3493427 h 5298347"/>
                <a:gd name="connsiteX1238" fmla="*/ 1473764 w 1912847"/>
                <a:gd name="connsiteY1238" fmla="*/ 3764514 h 5298347"/>
                <a:gd name="connsiteX1239" fmla="*/ 1407374 w 1912847"/>
                <a:gd name="connsiteY1239" fmla="*/ 3838871 h 5298347"/>
                <a:gd name="connsiteX1240" fmla="*/ 1371275 w 1912847"/>
                <a:gd name="connsiteY1240" fmla="*/ 3879187 h 5298347"/>
                <a:gd name="connsiteX1241" fmla="*/ 1355178 w 1912847"/>
                <a:gd name="connsiteY1241" fmla="*/ 3889171 h 5298347"/>
                <a:gd name="connsiteX1242" fmla="*/ 1359940 w 1912847"/>
                <a:gd name="connsiteY1242" fmla="*/ 3870914 h 5298347"/>
                <a:gd name="connsiteX1243" fmla="*/ 1407851 w 1912847"/>
                <a:gd name="connsiteY1243" fmla="*/ 3799886 h 5298347"/>
                <a:gd name="connsiteX1244" fmla="*/ 1473669 w 1912847"/>
                <a:gd name="connsiteY1244" fmla="*/ 3701663 h 5298347"/>
                <a:gd name="connsiteX1245" fmla="*/ 1519007 w 1912847"/>
                <a:gd name="connsiteY1245" fmla="*/ 3545344 h 5298347"/>
                <a:gd name="connsiteX1246" fmla="*/ 1633974 w 1912847"/>
                <a:gd name="connsiteY1246" fmla="*/ 3252007 h 5298347"/>
                <a:gd name="connsiteX1247" fmla="*/ 1638070 w 1912847"/>
                <a:gd name="connsiteY1247" fmla="*/ 3231658 h 5298347"/>
                <a:gd name="connsiteX1248" fmla="*/ 1620163 w 1912847"/>
                <a:gd name="connsiteY1248" fmla="*/ 3177365 h 5298347"/>
                <a:gd name="connsiteX1249" fmla="*/ 1570633 w 1912847"/>
                <a:gd name="connsiteY1249" fmla="*/ 3120980 h 5298347"/>
                <a:gd name="connsiteX1250" fmla="*/ 1551393 w 1912847"/>
                <a:gd name="connsiteY1250" fmla="*/ 3102343 h 5298347"/>
                <a:gd name="connsiteX1251" fmla="*/ 1542439 w 1912847"/>
                <a:gd name="connsiteY1251" fmla="*/ 3108523 h 5298347"/>
                <a:gd name="connsiteX1252" fmla="*/ 1543772 w 1912847"/>
                <a:gd name="connsiteY1252" fmla="*/ 3115464 h 5298347"/>
                <a:gd name="connsiteX1253" fmla="*/ 1563394 w 1912847"/>
                <a:gd name="connsiteY1253" fmla="*/ 3153784 h 5298347"/>
                <a:gd name="connsiteX1254" fmla="*/ 1567585 w 1912847"/>
                <a:gd name="connsiteY1254" fmla="*/ 3166430 h 5298347"/>
                <a:gd name="connsiteX1255" fmla="*/ 1554536 w 1912847"/>
                <a:gd name="connsiteY1255" fmla="*/ 3163577 h 5298347"/>
                <a:gd name="connsiteX1256" fmla="*/ 1497862 w 1912847"/>
                <a:gd name="connsiteY1256" fmla="*/ 3125639 h 5298347"/>
                <a:gd name="connsiteX1257" fmla="*/ 1497862 w 1912847"/>
                <a:gd name="connsiteY1257" fmla="*/ 3143039 h 5298347"/>
                <a:gd name="connsiteX1258" fmla="*/ 1532533 w 1912847"/>
                <a:gd name="connsiteY1258" fmla="*/ 3183260 h 5298347"/>
                <a:gd name="connsiteX1259" fmla="*/ 1540344 w 1912847"/>
                <a:gd name="connsiteY1259" fmla="*/ 3220724 h 5298347"/>
                <a:gd name="connsiteX1260" fmla="*/ 1471478 w 1912847"/>
                <a:gd name="connsiteY1260" fmla="*/ 3167761 h 5298347"/>
                <a:gd name="connsiteX1261" fmla="*/ 1529961 w 1912847"/>
                <a:gd name="connsiteY1261" fmla="*/ 3268836 h 5298347"/>
                <a:gd name="connsiteX1262" fmla="*/ 1445951 w 1912847"/>
                <a:gd name="connsiteY1262" fmla="*/ 3206936 h 5298347"/>
                <a:gd name="connsiteX1263" fmla="*/ 1484527 w 1912847"/>
                <a:gd name="connsiteY1263" fmla="*/ 3306015 h 5298347"/>
                <a:gd name="connsiteX1264" fmla="*/ 1415756 w 1912847"/>
                <a:gd name="connsiteY1264" fmla="*/ 3247538 h 5298347"/>
                <a:gd name="connsiteX1265" fmla="*/ 1469478 w 1912847"/>
                <a:gd name="connsiteY1265" fmla="*/ 3353462 h 5298347"/>
                <a:gd name="connsiteX1266" fmla="*/ 1380704 w 1912847"/>
                <a:gd name="connsiteY1266" fmla="*/ 3284716 h 5298347"/>
                <a:gd name="connsiteX1267" fmla="*/ 1445474 w 1912847"/>
                <a:gd name="connsiteY1267" fmla="*/ 3434569 h 5298347"/>
                <a:gd name="connsiteX1268" fmla="*/ 1410994 w 1912847"/>
                <a:gd name="connsiteY1268" fmla="*/ 3387122 h 5298347"/>
                <a:gd name="connsiteX1269" fmla="*/ 1381371 w 1912847"/>
                <a:gd name="connsiteY1269" fmla="*/ 3348613 h 5298347"/>
                <a:gd name="connsiteX1270" fmla="*/ 1357273 w 1912847"/>
                <a:gd name="connsiteY1270" fmla="*/ 3328645 h 5298347"/>
                <a:gd name="connsiteX1271" fmla="*/ 1301456 w 1912847"/>
                <a:gd name="connsiteY1271" fmla="*/ 3274256 h 5298347"/>
                <a:gd name="connsiteX1272" fmla="*/ 1320697 w 1912847"/>
                <a:gd name="connsiteY1272" fmla="*/ 3251531 h 5298347"/>
                <a:gd name="connsiteX1273" fmla="*/ 1360607 w 1912847"/>
                <a:gd name="connsiteY1273" fmla="*/ 3194766 h 5298347"/>
                <a:gd name="connsiteX1274" fmla="*/ 1440426 w 1912847"/>
                <a:gd name="connsiteY1274" fmla="*/ 3104340 h 5298347"/>
                <a:gd name="connsiteX1275" fmla="*/ 1486527 w 1912847"/>
                <a:gd name="connsiteY1275" fmla="*/ 3096067 h 5298347"/>
                <a:gd name="connsiteX1276" fmla="*/ 1451856 w 1912847"/>
                <a:gd name="connsiteY1276" fmla="*/ 3078096 h 5298347"/>
                <a:gd name="connsiteX1277" fmla="*/ 1450904 w 1912847"/>
                <a:gd name="connsiteY1277" fmla="*/ 3074388 h 5298347"/>
                <a:gd name="connsiteX1278" fmla="*/ 1453285 w 1912847"/>
                <a:gd name="connsiteY1278" fmla="*/ 3071440 h 5298347"/>
                <a:gd name="connsiteX1279" fmla="*/ 1492719 w 1912847"/>
                <a:gd name="connsiteY1279" fmla="*/ 3072581 h 5298347"/>
                <a:gd name="connsiteX1280" fmla="*/ 1500243 w 1912847"/>
                <a:gd name="connsiteY1280" fmla="*/ 3091884 h 5298347"/>
                <a:gd name="connsiteX1281" fmla="*/ 1523675 w 1912847"/>
                <a:gd name="connsiteY1281" fmla="*/ 3059555 h 5298347"/>
                <a:gd name="connsiteX1282" fmla="*/ 1494052 w 1912847"/>
                <a:gd name="connsiteY1282" fmla="*/ 3045767 h 5298347"/>
                <a:gd name="connsiteX1283" fmla="*/ 1469954 w 1912847"/>
                <a:gd name="connsiteY1283" fmla="*/ 3009350 h 5298347"/>
                <a:gd name="connsiteX1284" fmla="*/ 1363464 w 1912847"/>
                <a:gd name="connsiteY1284" fmla="*/ 2963329 h 5298347"/>
                <a:gd name="connsiteX1285" fmla="*/ 1313268 w 1912847"/>
                <a:gd name="connsiteY1285" fmla="*/ 2935374 h 5298347"/>
                <a:gd name="connsiteX1286" fmla="*/ 1258022 w 1912847"/>
                <a:gd name="connsiteY1286" fmla="*/ 2851889 h 5298347"/>
                <a:gd name="connsiteX1287" fmla="*/ 1244878 w 1912847"/>
                <a:gd name="connsiteY1287" fmla="*/ 2843617 h 5298347"/>
                <a:gd name="connsiteX1288" fmla="*/ 1197348 w 1912847"/>
                <a:gd name="connsiteY1288" fmla="*/ 2838768 h 5298347"/>
                <a:gd name="connsiteX1289" fmla="*/ 1120958 w 1912847"/>
                <a:gd name="connsiteY1289" fmla="*/ 2823649 h 5298347"/>
                <a:gd name="connsiteX1290" fmla="*/ 1100288 w 1912847"/>
                <a:gd name="connsiteY1290" fmla="*/ 2808530 h 5298347"/>
                <a:gd name="connsiteX1291" fmla="*/ 1099622 w 1912847"/>
                <a:gd name="connsiteY1291" fmla="*/ 2807865 h 5298347"/>
                <a:gd name="connsiteX1292" fmla="*/ 1056188 w 1912847"/>
                <a:gd name="connsiteY1292" fmla="*/ 2779625 h 5298347"/>
                <a:gd name="connsiteX1293" fmla="*/ 1009325 w 1912847"/>
                <a:gd name="connsiteY1293" fmla="*/ 2764506 h 5298347"/>
                <a:gd name="connsiteX1294" fmla="*/ 952175 w 1912847"/>
                <a:gd name="connsiteY1294" fmla="*/ 2780671 h 5298347"/>
                <a:gd name="connsiteX1295" fmla="*/ 952270 w 1912847"/>
                <a:gd name="connsiteY1295" fmla="*/ 2781717 h 5298347"/>
                <a:gd name="connsiteX1296" fmla="*/ 932172 w 1912847"/>
                <a:gd name="connsiteY1296" fmla="*/ 2793412 h 5298347"/>
                <a:gd name="connsiteX1297" fmla="*/ 952842 w 1912847"/>
                <a:gd name="connsiteY1297" fmla="*/ 2807104 h 5298347"/>
                <a:gd name="connsiteX1298" fmla="*/ 941793 w 1912847"/>
                <a:gd name="connsiteY1298" fmla="*/ 2860732 h 5298347"/>
                <a:gd name="connsiteX1299" fmla="*/ 858639 w 1912847"/>
                <a:gd name="connsiteY1299" fmla="*/ 2979493 h 5298347"/>
                <a:gd name="connsiteX1300" fmla="*/ 849876 w 1912847"/>
                <a:gd name="connsiteY1300" fmla="*/ 2991569 h 5298347"/>
                <a:gd name="connsiteX1301" fmla="*/ 848924 w 1912847"/>
                <a:gd name="connsiteY1301" fmla="*/ 2992234 h 5298347"/>
                <a:gd name="connsiteX1302" fmla="*/ 711287 w 1912847"/>
                <a:gd name="connsiteY1302" fmla="*/ 2996038 h 5298347"/>
                <a:gd name="connsiteX1303" fmla="*/ 695190 w 1912847"/>
                <a:gd name="connsiteY1303" fmla="*/ 2988716 h 5298347"/>
                <a:gd name="connsiteX1304" fmla="*/ 694333 w 1912847"/>
                <a:gd name="connsiteY1304" fmla="*/ 2988716 h 5298347"/>
                <a:gd name="connsiteX1305" fmla="*/ 662805 w 1912847"/>
                <a:gd name="connsiteY1305" fmla="*/ 2953345 h 5298347"/>
                <a:gd name="connsiteX1306" fmla="*/ 571365 w 1912847"/>
                <a:gd name="connsiteY1306" fmla="*/ 2893727 h 5298347"/>
                <a:gd name="connsiteX1307" fmla="*/ 565365 w 1912847"/>
                <a:gd name="connsiteY1307" fmla="*/ 2912363 h 5298347"/>
                <a:gd name="connsiteX1308" fmla="*/ 570032 w 1912847"/>
                <a:gd name="connsiteY1308" fmla="*/ 2973503 h 5298347"/>
                <a:gd name="connsiteX1309" fmla="*/ 581081 w 1912847"/>
                <a:gd name="connsiteY1309" fmla="*/ 2987100 h 5298347"/>
                <a:gd name="connsiteX1310" fmla="*/ 619562 w 1912847"/>
                <a:gd name="connsiteY1310" fmla="*/ 3005166 h 5298347"/>
                <a:gd name="connsiteX1311" fmla="*/ 611275 w 1912847"/>
                <a:gd name="connsiteY1311" fmla="*/ 3025799 h 5298347"/>
                <a:gd name="connsiteX1312" fmla="*/ 608513 w 1912847"/>
                <a:gd name="connsiteY1312" fmla="*/ 3036734 h 5298347"/>
                <a:gd name="connsiteX1313" fmla="*/ 520407 w 1912847"/>
                <a:gd name="connsiteY1313" fmla="*/ 3051853 h 5298347"/>
                <a:gd name="connsiteX1314" fmla="*/ 474972 w 1912847"/>
                <a:gd name="connsiteY1314" fmla="*/ 3023042 h 5298347"/>
                <a:gd name="connsiteX1315" fmla="*/ 473639 w 1912847"/>
                <a:gd name="connsiteY1315" fmla="*/ 3010681 h 5298347"/>
                <a:gd name="connsiteX1316" fmla="*/ 486878 w 1912847"/>
                <a:gd name="connsiteY1316" fmla="*/ 3008684 h 5298347"/>
                <a:gd name="connsiteX1317" fmla="*/ 510596 w 1912847"/>
                <a:gd name="connsiteY1317" fmla="*/ 2988621 h 5298347"/>
                <a:gd name="connsiteX1318" fmla="*/ 512215 w 1912847"/>
                <a:gd name="connsiteY1318" fmla="*/ 2980919 h 5298347"/>
                <a:gd name="connsiteX1319" fmla="*/ 487355 w 1912847"/>
                <a:gd name="connsiteY1319" fmla="*/ 2957053 h 5298347"/>
                <a:gd name="connsiteX1320" fmla="*/ 427061 w 1912847"/>
                <a:gd name="connsiteY1320" fmla="*/ 2929383 h 5298347"/>
                <a:gd name="connsiteX1321" fmla="*/ 379055 w 1912847"/>
                <a:gd name="connsiteY1321" fmla="*/ 2923393 h 5298347"/>
                <a:gd name="connsiteX1322" fmla="*/ 407535 w 1912847"/>
                <a:gd name="connsiteY1322" fmla="*/ 2984533 h 5298347"/>
                <a:gd name="connsiteX1323" fmla="*/ 483259 w 1912847"/>
                <a:gd name="connsiteY1323" fmla="*/ 3078096 h 5298347"/>
                <a:gd name="connsiteX1324" fmla="*/ 550791 w 1912847"/>
                <a:gd name="connsiteY1324" fmla="*/ 3091884 h 5298347"/>
                <a:gd name="connsiteX1325" fmla="*/ 647184 w 1912847"/>
                <a:gd name="connsiteY1325" fmla="*/ 3094641 h 5298347"/>
                <a:gd name="connsiteX1326" fmla="*/ 658138 w 1912847"/>
                <a:gd name="connsiteY1326" fmla="*/ 3116606 h 5298347"/>
                <a:gd name="connsiteX1327" fmla="*/ 651185 w 1912847"/>
                <a:gd name="connsiteY1327" fmla="*/ 3153689 h 5298347"/>
                <a:gd name="connsiteX1328" fmla="*/ 598797 w 1912847"/>
                <a:gd name="connsiteY1328" fmla="*/ 3156446 h 5298347"/>
                <a:gd name="connsiteX1329" fmla="*/ 512120 w 1912847"/>
                <a:gd name="connsiteY1329" fmla="*/ 3170138 h 5298347"/>
                <a:gd name="connsiteX1330" fmla="*/ 501166 w 1912847"/>
                <a:gd name="connsiteY1330" fmla="*/ 3159109 h 5298347"/>
                <a:gd name="connsiteX1331" fmla="*/ 457161 w 1912847"/>
                <a:gd name="connsiteY1331" fmla="*/ 3159109 h 5298347"/>
                <a:gd name="connsiteX1332" fmla="*/ 342861 w 1912847"/>
                <a:gd name="connsiteY1332" fmla="*/ 3073818 h 5298347"/>
                <a:gd name="connsiteX1333" fmla="*/ 351147 w 1912847"/>
                <a:gd name="connsiteY1333" fmla="*/ 2904661 h 5298347"/>
                <a:gd name="connsiteX1334" fmla="*/ 366006 w 1912847"/>
                <a:gd name="connsiteY1334" fmla="*/ 2855883 h 5298347"/>
                <a:gd name="connsiteX1335" fmla="*/ 367244 w 1912847"/>
                <a:gd name="connsiteY1335" fmla="*/ 2854742 h 5298347"/>
                <a:gd name="connsiteX1336" fmla="*/ 480401 w 1912847"/>
                <a:gd name="connsiteY1336" fmla="*/ 2834584 h 5298347"/>
                <a:gd name="connsiteX1337" fmla="*/ 557363 w 1912847"/>
                <a:gd name="connsiteY1337" fmla="*/ 2789894 h 5298347"/>
                <a:gd name="connsiteX1338" fmla="*/ 558887 w 1912847"/>
                <a:gd name="connsiteY1338" fmla="*/ 2788658 h 5298347"/>
                <a:gd name="connsiteX1339" fmla="*/ 560888 w 1912847"/>
                <a:gd name="connsiteY1339" fmla="*/ 2788278 h 5298347"/>
                <a:gd name="connsiteX1340" fmla="*/ 693857 w 1912847"/>
                <a:gd name="connsiteY1340" fmla="*/ 2838672 h 5298347"/>
                <a:gd name="connsiteX1341" fmla="*/ 801203 w 1912847"/>
                <a:gd name="connsiteY1341" fmla="*/ 2915691 h 5298347"/>
                <a:gd name="connsiteX1342" fmla="*/ 850734 w 1912847"/>
                <a:gd name="connsiteY1342" fmla="*/ 2846850 h 5298347"/>
                <a:gd name="connsiteX1343" fmla="*/ 856258 w 1912847"/>
                <a:gd name="connsiteY1343" fmla="*/ 2786281 h 5298347"/>
                <a:gd name="connsiteX1344" fmla="*/ 870069 w 1912847"/>
                <a:gd name="connsiteY1344" fmla="*/ 2778008 h 5298347"/>
                <a:gd name="connsiteX1345" fmla="*/ 850734 w 1912847"/>
                <a:gd name="connsiteY1345" fmla="*/ 2755948 h 5298347"/>
                <a:gd name="connsiteX1346" fmla="*/ 908550 w 1912847"/>
                <a:gd name="connsiteY1346" fmla="*/ 2689959 h 5298347"/>
                <a:gd name="connsiteX1347" fmla="*/ 953985 w 1912847"/>
                <a:gd name="connsiteY1347" fmla="*/ 2700989 h 5298347"/>
                <a:gd name="connsiteX1348" fmla="*/ 978749 w 1912847"/>
                <a:gd name="connsiteY1348" fmla="*/ 2722954 h 5298347"/>
                <a:gd name="connsiteX1349" fmla="*/ 975987 w 1912847"/>
                <a:gd name="connsiteY1349" fmla="*/ 2735315 h 5298347"/>
                <a:gd name="connsiteX1350" fmla="*/ 897501 w 1912847"/>
                <a:gd name="connsiteY1350" fmla="*/ 2762795 h 5298347"/>
                <a:gd name="connsiteX1351" fmla="*/ 904359 w 1912847"/>
                <a:gd name="connsiteY1351" fmla="*/ 2775156 h 5298347"/>
                <a:gd name="connsiteX1352" fmla="*/ 953985 w 1912847"/>
                <a:gd name="connsiteY1352" fmla="*/ 2765552 h 5298347"/>
                <a:gd name="connsiteX1353" fmla="*/ 1002181 w 1912847"/>
                <a:gd name="connsiteY1353" fmla="*/ 2739404 h 5298347"/>
                <a:gd name="connsiteX1354" fmla="*/ 1062760 w 1912847"/>
                <a:gd name="connsiteY1354" fmla="*/ 2751765 h 5298347"/>
                <a:gd name="connsiteX1355" fmla="*/ 1132959 w 1912847"/>
                <a:gd name="connsiteY1355" fmla="*/ 2804061 h 5298347"/>
                <a:gd name="connsiteX1356" fmla="*/ 1128768 w 1912847"/>
                <a:gd name="connsiteY1356" fmla="*/ 2801304 h 5298347"/>
                <a:gd name="connsiteX1357" fmla="*/ 1139151 w 1912847"/>
                <a:gd name="connsiteY1357" fmla="*/ 2803396 h 5298347"/>
                <a:gd name="connsiteX1358" fmla="*/ 1183346 w 1912847"/>
                <a:gd name="connsiteY1358" fmla="*/ 2813950 h 5298347"/>
                <a:gd name="connsiteX1359" fmla="*/ 1277454 w 1912847"/>
                <a:gd name="connsiteY1359" fmla="*/ 2842666 h 5298347"/>
                <a:gd name="connsiteX1360" fmla="*/ 1287740 w 1912847"/>
                <a:gd name="connsiteY1360" fmla="*/ 2864726 h 5298347"/>
                <a:gd name="connsiteX1361" fmla="*/ 1359273 w 1912847"/>
                <a:gd name="connsiteY1361" fmla="*/ 2936230 h 5298347"/>
                <a:gd name="connsiteX1362" fmla="*/ 1432235 w 1912847"/>
                <a:gd name="connsiteY1362" fmla="*/ 2953440 h 5298347"/>
                <a:gd name="connsiteX1363" fmla="*/ 1492147 w 1912847"/>
                <a:gd name="connsiteY1363" fmla="*/ 3014675 h 5298347"/>
                <a:gd name="connsiteX1364" fmla="*/ 1539020 w 1912847"/>
                <a:gd name="connsiteY1364" fmla="*/ 3057282 h 5298347"/>
                <a:gd name="connsiteX1365" fmla="*/ 1654653 w 1912847"/>
                <a:gd name="connsiteY1365" fmla="*/ 3196867 h 5298347"/>
                <a:gd name="connsiteX1366" fmla="*/ 1675798 w 1912847"/>
                <a:gd name="connsiteY1366" fmla="*/ 3199054 h 5298347"/>
                <a:gd name="connsiteX1367" fmla="*/ 1691324 w 1912847"/>
                <a:gd name="connsiteY1367" fmla="*/ 3212936 h 5298347"/>
                <a:gd name="connsiteX1368" fmla="*/ 1701992 w 1912847"/>
                <a:gd name="connsiteY1368" fmla="*/ 3230337 h 5298347"/>
                <a:gd name="connsiteX1369" fmla="*/ 1729043 w 1912847"/>
                <a:gd name="connsiteY1369" fmla="*/ 3248593 h 5298347"/>
                <a:gd name="connsiteX1370" fmla="*/ 1719423 w 1912847"/>
                <a:gd name="connsiteY1370" fmla="*/ 3261144 h 5298347"/>
                <a:gd name="connsiteX1371" fmla="*/ 1718470 w 1912847"/>
                <a:gd name="connsiteY1371" fmla="*/ 3263997 h 5298347"/>
                <a:gd name="connsiteX1372" fmla="*/ 1721328 w 1912847"/>
                <a:gd name="connsiteY1372" fmla="*/ 3276548 h 5298347"/>
                <a:gd name="connsiteX1373" fmla="*/ 1713613 w 1912847"/>
                <a:gd name="connsiteY1373" fmla="*/ 3313156 h 5298347"/>
                <a:gd name="connsiteX1374" fmla="*/ 1731044 w 1912847"/>
                <a:gd name="connsiteY1374" fmla="*/ 3341111 h 5298347"/>
                <a:gd name="connsiteX1375" fmla="*/ 1737235 w 1912847"/>
                <a:gd name="connsiteY1375" fmla="*/ 3361459 h 5298347"/>
                <a:gd name="connsiteX1376" fmla="*/ 1737806 w 1912847"/>
                <a:gd name="connsiteY1376" fmla="*/ 3367164 h 5298347"/>
                <a:gd name="connsiteX1377" fmla="*/ 1733901 w 1912847"/>
                <a:gd name="connsiteY1377" fmla="*/ 3426972 h 5298347"/>
                <a:gd name="connsiteX1378" fmla="*/ 1700087 w 1912847"/>
                <a:gd name="connsiteY1378" fmla="*/ 3649851 h 5298347"/>
                <a:gd name="connsiteX1379" fmla="*/ 1707803 w 1912847"/>
                <a:gd name="connsiteY1379" fmla="*/ 3667157 h 5298347"/>
                <a:gd name="connsiteX1380" fmla="*/ 1719423 w 1912847"/>
                <a:gd name="connsiteY1380" fmla="*/ 3687410 h 5298347"/>
                <a:gd name="connsiteX1381" fmla="*/ 1766562 w 1912847"/>
                <a:gd name="connsiteY1381" fmla="*/ 259018 h 5298347"/>
                <a:gd name="connsiteX1382" fmla="*/ 1752465 w 1912847"/>
                <a:gd name="connsiteY1382" fmla="*/ 269858 h 5298347"/>
                <a:gd name="connsiteX1383" fmla="*/ 1733415 w 1912847"/>
                <a:gd name="connsiteY1383" fmla="*/ 263487 h 5298347"/>
                <a:gd name="connsiteX1384" fmla="*/ 1732748 w 1912847"/>
                <a:gd name="connsiteY1384" fmla="*/ 244756 h 5298347"/>
                <a:gd name="connsiteX1385" fmla="*/ 1745798 w 1912847"/>
                <a:gd name="connsiteY1385" fmla="*/ 234962 h 5298347"/>
                <a:gd name="connsiteX1386" fmla="*/ 1759895 w 1912847"/>
                <a:gd name="connsiteY1386" fmla="*/ 242569 h 5298347"/>
                <a:gd name="connsiteX1387" fmla="*/ 1766372 w 1912847"/>
                <a:gd name="connsiteY1387" fmla="*/ 258828 h 5298347"/>
                <a:gd name="connsiteX1388" fmla="*/ 1568071 w 1912847"/>
                <a:gd name="connsiteY1388" fmla="*/ 803769 h 5298347"/>
                <a:gd name="connsiteX1389" fmla="*/ 1533590 w 1912847"/>
                <a:gd name="connsiteY1389" fmla="*/ 781196 h 5298347"/>
                <a:gd name="connsiteX1390" fmla="*/ 1516921 w 1912847"/>
                <a:gd name="connsiteY1390" fmla="*/ 771146 h 5298347"/>
                <a:gd name="connsiteX1391" fmla="*/ 1514445 w 1912847"/>
                <a:gd name="connsiteY1391" fmla="*/ 746043 h 5298347"/>
                <a:gd name="connsiteX1392" fmla="*/ 1525999 w 1912847"/>
                <a:gd name="connsiteY1392" fmla="*/ 746043 h 5298347"/>
                <a:gd name="connsiteX1393" fmla="*/ 1542953 w 1912847"/>
                <a:gd name="connsiteY1393" fmla="*/ 765726 h 5298347"/>
                <a:gd name="connsiteX1394" fmla="*/ 1680018 w 1912847"/>
                <a:gd name="connsiteY1394" fmla="*/ 881920 h 5298347"/>
                <a:gd name="connsiteX1395" fmla="*/ 1657158 w 1912847"/>
                <a:gd name="connsiteY1395" fmla="*/ 887340 h 5298347"/>
                <a:gd name="connsiteX1396" fmla="*/ 1567985 w 1912847"/>
                <a:gd name="connsiteY1396" fmla="*/ 803665 h 5298347"/>
                <a:gd name="connsiteX1397" fmla="*/ 1517998 w 1912847"/>
                <a:gd name="connsiteY1397" fmla="*/ 651633 h 5298347"/>
                <a:gd name="connsiteX1398" fmla="*/ 1497328 w 1912847"/>
                <a:gd name="connsiteY1398" fmla="*/ 659240 h 5298347"/>
                <a:gd name="connsiteX1399" fmla="*/ 1465801 w 1912847"/>
                <a:gd name="connsiteY1399" fmla="*/ 647288 h 5298347"/>
                <a:gd name="connsiteX1400" fmla="*/ 1461477 w 1912847"/>
                <a:gd name="connsiteY1400" fmla="*/ 629888 h 5298347"/>
                <a:gd name="connsiteX1401" fmla="*/ 1489766 w 1912847"/>
                <a:gd name="connsiteY1401" fmla="*/ 627701 h 5298347"/>
                <a:gd name="connsiteX1402" fmla="*/ 1505006 w 1912847"/>
                <a:gd name="connsiteY1402" fmla="*/ 629859 h 5298347"/>
                <a:gd name="connsiteX1403" fmla="*/ 1519103 w 1912847"/>
                <a:gd name="connsiteY1403" fmla="*/ 639653 h 5298347"/>
                <a:gd name="connsiteX1404" fmla="*/ 1526723 w 1912847"/>
                <a:gd name="connsiteY1404" fmla="*/ 700507 h 5298347"/>
                <a:gd name="connsiteX1405" fmla="*/ 1497290 w 1912847"/>
                <a:gd name="connsiteY1405" fmla="*/ 693975 h 5298347"/>
                <a:gd name="connsiteX1406" fmla="*/ 1458143 w 1912847"/>
                <a:gd name="connsiteY1406" fmla="*/ 699395 h 5298347"/>
                <a:gd name="connsiteX1407" fmla="*/ 1433092 w 1912847"/>
                <a:gd name="connsiteY1407" fmla="*/ 687452 h 5298347"/>
                <a:gd name="connsiteX1408" fmla="*/ 1433092 w 1912847"/>
                <a:gd name="connsiteY1408" fmla="*/ 677658 h 5298347"/>
                <a:gd name="connsiteX1409" fmla="*/ 1466811 w 1912847"/>
                <a:gd name="connsiteY1409" fmla="*/ 679845 h 5298347"/>
                <a:gd name="connsiteX1410" fmla="*/ 1520055 w 1912847"/>
                <a:gd name="connsiteY1410" fmla="*/ 678752 h 5298347"/>
                <a:gd name="connsiteX1411" fmla="*/ 1526628 w 1912847"/>
                <a:gd name="connsiteY1411" fmla="*/ 700479 h 5298347"/>
                <a:gd name="connsiteX1412" fmla="*/ 1757228 w 1912847"/>
                <a:gd name="connsiteY1412" fmla="*/ 1558934 h 5298347"/>
                <a:gd name="connsiteX1413" fmla="*/ 1757228 w 1912847"/>
                <a:gd name="connsiteY1413" fmla="*/ 1496986 h 5298347"/>
                <a:gd name="connsiteX1414" fmla="*/ 1763705 w 1912847"/>
                <a:gd name="connsiteY1414" fmla="*/ 1457878 h 5298347"/>
                <a:gd name="connsiteX1415" fmla="*/ 1755037 w 1912847"/>
                <a:gd name="connsiteY1415" fmla="*/ 1357896 h 5298347"/>
                <a:gd name="connsiteX1416" fmla="*/ 1757228 w 1912847"/>
                <a:gd name="connsiteY1416" fmla="*/ 1338327 h 5298347"/>
                <a:gd name="connsiteX1417" fmla="*/ 1759419 w 1912847"/>
                <a:gd name="connsiteY1417" fmla="*/ 1286126 h 5298347"/>
                <a:gd name="connsiteX1418" fmla="*/ 1767038 w 1912847"/>
                <a:gd name="connsiteY1418" fmla="*/ 1226317 h 5298347"/>
                <a:gd name="connsiteX1419" fmla="*/ 1786660 w 1912847"/>
                <a:gd name="connsiteY1419" fmla="*/ 1264351 h 5298347"/>
                <a:gd name="connsiteX1420" fmla="*/ 1786660 w 1912847"/>
                <a:gd name="connsiteY1420" fmla="*/ 1302385 h 5298347"/>
                <a:gd name="connsiteX1421" fmla="*/ 1780183 w 1912847"/>
                <a:gd name="connsiteY1421" fmla="*/ 1362098 h 5298347"/>
                <a:gd name="connsiteX1422" fmla="*/ 1773706 w 1912847"/>
                <a:gd name="connsiteY1422" fmla="*/ 1396805 h 5298347"/>
                <a:gd name="connsiteX1423" fmla="*/ 1780183 w 1912847"/>
                <a:gd name="connsiteY1423" fmla="*/ 1504346 h 5298347"/>
                <a:gd name="connsiteX1424" fmla="*/ 1781326 w 1912847"/>
                <a:gd name="connsiteY1424" fmla="*/ 1569479 h 5298347"/>
                <a:gd name="connsiteX1425" fmla="*/ 1781326 w 1912847"/>
                <a:gd name="connsiteY1425" fmla="*/ 2928917 h 5298347"/>
                <a:gd name="connsiteX1426" fmla="*/ 1756275 w 1912847"/>
                <a:gd name="connsiteY1426" fmla="*/ 2938711 h 5298347"/>
                <a:gd name="connsiteX1427" fmla="*/ 1756275 w 1912847"/>
                <a:gd name="connsiteY1427" fmla="*/ 2863737 h 5298347"/>
                <a:gd name="connsiteX1428" fmla="*/ 1757323 w 1912847"/>
                <a:gd name="connsiteY1428" fmla="*/ 2432336 h 5298347"/>
                <a:gd name="connsiteX1429" fmla="*/ 1757323 w 1912847"/>
                <a:gd name="connsiteY1429" fmla="*/ 1558791 h 5298347"/>
                <a:gd name="connsiteX1430" fmla="*/ 1797137 w 1912847"/>
                <a:gd name="connsiteY1430" fmla="*/ 958377 h 5298347"/>
                <a:gd name="connsiteX1431" fmla="*/ 1798090 w 1912847"/>
                <a:gd name="connsiteY1431" fmla="*/ 959585 h 5298347"/>
                <a:gd name="connsiteX1432" fmla="*/ 1798471 w 1912847"/>
                <a:gd name="connsiteY1432" fmla="*/ 961154 h 5298347"/>
                <a:gd name="connsiteX1433" fmla="*/ 1793232 w 1912847"/>
                <a:gd name="connsiteY1433" fmla="*/ 999426 h 5298347"/>
                <a:gd name="connsiteX1434" fmla="*/ 1764467 w 1912847"/>
                <a:gd name="connsiteY1434" fmla="*/ 1018756 h 5298347"/>
                <a:gd name="connsiteX1435" fmla="*/ 1761800 w 1912847"/>
                <a:gd name="connsiteY1435" fmla="*/ 1019232 h 5298347"/>
                <a:gd name="connsiteX1436" fmla="*/ 1759514 w 1912847"/>
                <a:gd name="connsiteY1436" fmla="*/ 1017958 h 5298347"/>
                <a:gd name="connsiteX1437" fmla="*/ 1733415 w 1912847"/>
                <a:gd name="connsiteY1437" fmla="*/ 978783 h 5298347"/>
                <a:gd name="connsiteX1438" fmla="*/ 1748370 w 1912847"/>
                <a:gd name="connsiteY1438" fmla="*/ 943297 h 5298347"/>
                <a:gd name="connsiteX1439" fmla="*/ 1749989 w 1912847"/>
                <a:gd name="connsiteY1439" fmla="*/ 941899 h 5298347"/>
                <a:gd name="connsiteX1440" fmla="*/ 1752179 w 1912847"/>
                <a:gd name="connsiteY1440" fmla="*/ 941662 h 5298347"/>
                <a:gd name="connsiteX1441" fmla="*/ 1797137 w 1912847"/>
                <a:gd name="connsiteY1441" fmla="*/ 958396 h 5298347"/>
                <a:gd name="connsiteX1442" fmla="*/ 1797137 w 1912847"/>
                <a:gd name="connsiteY1442" fmla="*/ 958368 h 5298347"/>
                <a:gd name="connsiteX1443" fmla="*/ 1741512 w 1912847"/>
                <a:gd name="connsiteY1443" fmla="*/ 536723 h 5298347"/>
                <a:gd name="connsiteX1444" fmla="*/ 1749227 w 1912847"/>
                <a:gd name="connsiteY1444" fmla="*/ 512191 h 5298347"/>
                <a:gd name="connsiteX1445" fmla="*/ 1752465 w 1912847"/>
                <a:gd name="connsiteY1445" fmla="*/ 535830 h 5298347"/>
                <a:gd name="connsiteX1446" fmla="*/ 1749894 w 1912847"/>
                <a:gd name="connsiteY1446" fmla="*/ 656682 h 5298347"/>
                <a:gd name="connsiteX1447" fmla="*/ 1738559 w 1912847"/>
                <a:gd name="connsiteY1447" fmla="*/ 793795 h 5298347"/>
                <a:gd name="connsiteX1448" fmla="*/ 1723033 w 1912847"/>
                <a:gd name="connsiteY1448" fmla="*/ 732085 h 5298347"/>
                <a:gd name="connsiteX1449" fmla="*/ 1741512 w 1912847"/>
                <a:gd name="connsiteY1449" fmla="*/ 536876 h 5298347"/>
                <a:gd name="connsiteX1450" fmla="*/ 1410042 w 1912847"/>
                <a:gd name="connsiteY1450" fmla="*/ 232784 h 5298347"/>
                <a:gd name="connsiteX1451" fmla="*/ 1408613 w 1912847"/>
                <a:gd name="connsiteY1451" fmla="*/ 228410 h 5298347"/>
                <a:gd name="connsiteX1452" fmla="*/ 1411851 w 1912847"/>
                <a:gd name="connsiteY1452" fmla="*/ 225130 h 5298347"/>
                <a:gd name="connsiteX1453" fmla="*/ 1452713 w 1912847"/>
                <a:gd name="connsiteY1453" fmla="*/ 217495 h 5298347"/>
                <a:gd name="connsiteX1454" fmla="*/ 1479098 w 1912847"/>
                <a:gd name="connsiteY1454" fmla="*/ 201140 h 5298347"/>
                <a:gd name="connsiteX1455" fmla="*/ 1464048 w 1912847"/>
                <a:gd name="connsiteY1455" fmla="*/ 152076 h 5298347"/>
                <a:gd name="connsiteX1456" fmla="*/ 1473287 w 1912847"/>
                <a:gd name="connsiteY1456" fmla="*/ 133059 h 5298347"/>
                <a:gd name="connsiteX1457" fmla="*/ 1480812 w 1912847"/>
                <a:gd name="connsiteY1457" fmla="*/ 133059 h 5298347"/>
                <a:gd name="connsiteX1458" fmla="*/ 1495481 w 1912847"/>
                <a:gd name="connsiteY1458" fmla="*/ 133021 h 5298347"/>
                <a:gd name="connsiteX1459" fmla="*/ 1504911 w 1912847"/>
                <a:gd name="connsiteY1459" fmla="*/ 148045 h 5298347"/>
                <a:gd name="connsiteX1460" fmla="*/ 1506435 w 1912847"/>
                <a:gd name="connsiteY1460" fmla="*/ 152514 h 5298347"/>
                <a:gd name="connsiteX1461" fmla="*/ 1504434 w 1912847"/>
                <a:gd name="connsiteY1461" fmla="*/ 162146 h 5298347"/>
                <a:gd name="connsiteX1462" fmla="*/ 1501958 w 1912847"/>
                <a:gd name="connsiteY1462" fmla="*/ 174792 h 5298347"/>
                <a:gd name="connsiteX1463" fmla="*/ 1535962 w 1912847"/>
                <a:gd name="connsiteY1463" fmla="*/ 235171 h 5298347"/>
                <a:gd name="connsiteX1464" fmla="*/ 1548535 w 1912847"/>
                <a:gd name="connsiteY1464" fmla="*/ 232033 h 5298347"/>
                <a:gd name="connsiteX1465" fmla="*/ 1590921 w 1912847"/>
                <a:gd name="connsiteY1465" fmla="*/ 255614 h 5298347"/>
                <a:gd name="connsiteX1466" fmla="*/ 1592826 w 1912847"/>
                <a:gd name="connsiteY1466" fmla="*/ 259608 h 5298347"/>
                <a:gd name="connsiteX1467" fmla="*/ 1590159 w 1912847"/>
                <a:gd name="connsiteY1467" fmla="*/ 263221 h 5298347"/>
                <a:gd name="connsiteX1468" fmla="*/ 1530247 w 1912847"/>
                <a:gd name="connsiteY1468" fmla="*/ 272254 h 5298347"/>
                <a:gd name="connsiteX1469" fmla="*/ 1489289 w 1912847"/>
                <a:gd name="connsiteY1469" fmla="*/ 273871 h 5298347"/>
                <a:gd name="connsiteX1470" fmla="*/ 1485765 w 1912847"/>
                <a:gd name="connsiteY1470" fmla="*/ 277199 h 5298347"/>
                <a:gd name="connsiteX1471" fmla="*/ 1465191 w 1912847"/>
                <a:gd name="connsiteY1471" fmla="*/ 271684 h 5298347"/>
                <a:gd name="connsiteX1472" fmla="*/ 1410232 w 1912847"/>
                <a:gd name="connsiteY1472" fmla="*/ 233174 h 5298347"/>
                <a:gd name="connsiteX1473" fmla="*/ 1483860 w 1912847"/>
                <a:gd name="connsiteY1473" fmla="*/ 547259 h 5298347"/>
                <a:gd name="connsiteX1474" fmla="*/ 1471097 w 1912847"/>
                <a:gd name="connsiteY1474" fmla="*/ 536828 h 5298347"/>
                <a:gd name="connsiteX1475" fmla="*/ 1475478 w 1912847"/>
                <a:gd name="connsiteY1475" fmla="*/ 517497 h 5298347"/>
                <a:gd name="connsiteX1476" fmla="*/ 1478812 w 1912847"/>
                <a:gd name="connsiteY1476" fmla="*/ 510537 h 5298347"/>
                <a:gd name="connsiteX1477" fmla="*/ 1480622 w 1912847"/>
                <a:gd name="connsiteY1477" fmla="*/ 506258 h 5298347"/>
                <a:gd name="connsiteX1478" fmla="*/ 1483289 w 1912847"/>
                <a:gd name="connsiteY1478" fmla="*/ 505212 h 5298347"/>
                <a:gd name="connsiteX1479" fmla="*/ 1508435 w 1912847"/>
                <a:gd name="connsiteY1479" fmla="*/ 516242 h 5298347"/>
                <a:gd name="connsiteX1480" fmla="*/ 1510721 w 1912847"/>
                <a:gd name="connsiteY1480" fmla="*/ 520045 h 5298347"/>
                <a:gd name="connsiteX1481" fmla="*/ 1513959 w 1912847"/>
                <a:gd name="connsiteY1481" fmla="*/ 527557 h 5298347"/>
                <a:gd name="connsiteX1482" fmla="*/ 1512626 w 1912847"/>
                <a:gd name="connsiteY1482" fmla="*/ 530980 h 5298347"/>
                <a:gd name="connsiteX1483" fmla="*/ 1483955 w 1912847"/>
                <a:gd name="connsiteY1483" fmla="*/ 547430 h 5298347"/>
                <a:gd name="connsiteX1484" fmla="*/ 1513102 w 1912847"/>
                <a:gd name="connsiteY1484" fmla="*/ 430571 h 5298347"/>
                <a:gd name="connsiteX1485" fmla="*/ 1474716 w 1912847"/>
                <a:gd name="connsiteY1485" fmla="*/ 423534 h 5298347"/>
                <a:gd name="connsiteX1486" fmla="*/ 1468144 w 1912847"/>
                <a:gd name="connsiteY1486" fmla="*/ 407465 h 5298347"/>
                <a:gd name="connsiteX1487" fmla="*/ 1468335 w 1912847"/>
                <a:gd name="connsiteY1487" fmla="*/ 405373 h 5298347"/>
                <a:gd name="connsiteX1488" fmla="*/ 1466811 w 1912847"/>
                <a:gd name="connsiteY1488" fmla="*/ 397576 h 5298347"/>
                <a:gd name="connsiteX1489" fmla="*/ 1486813 w 1912847"/>
                <a:gd name="connsiteY1489" fmla="*/ 373805 h 5298347"/>
                <a:gd name="connsiteX1490" fmla="*/ 1498243 w 1912847"/>
                <a:gd name="connsiteY1490" fmla="*/ 366293 h 5298347"/>
                <a:gd name="connsiteX1491" fmla="*/ 1501767 w 1912847"/>
                <a:gd name="connsiteY1491" fmla="*/ 363631 h 5298347"/>
                <a:gd name="connsiteX1492" fmla="*/ 1504053 w 1912847"/>
                <a:gd name="connsiteY1492" fmla="*/ 363631 h 5298347"/>
                <a:gd name="connsiteX1493" fmla="*/ 1521865 w 1912847"/>
                <a:gd name="connsiteY1493" fmla="*/ 374375 h 5298347"/>
                <a:gd name="connsiteX1494" fmla="*/ 1526342 w 1912847"/>
                <a:gd name="connsiteY1494" fmla="*/ 379035 h 5298347"/>
                <a:gd name="connsiteX1495" fmla="*/ 1529580 w 1912847"/>
                <a:gd name="connsiteY1495" fmla="*/ 383408 h 5298347"/>
                <a:gd name="connsiteX1496" fmla="*/ 1530152 w 1912847"/>
                <a:gd name="connsiteY1496" fmla="*/ 397766 h 5298347"/>
                <a:gd name="connsiteX1497" fmla="*/ 1513293 w 1912847"/>
                <a:gd name="connsiteY1497" fmla="*/ 430761 h 5298347"/>
                <a:gd name="connsiteX1498" fmla="*/ 1347272 w 1912847"/>
                <a:gd name="connsiteY1498" fmla="*/ 1040826 h 5298347"/>
                <a:gd name="connsiteX1499" fmla="*/ 1345081 w 1912847"/>
                <a:gd name="connsiteY1499" fmla="*/ 1047386 h 5298347"/>
                <a:gd name="connsiteX1500" fmla="*/ 1327745 w 1912847"/>
                <a:gd name="connsiteY1500" fmla="*/ 1083234 h 5298347"/>
                <a:gd name="connsiteX1501" fmla="*/ 1293932 w 1912847"/>
                <a:gd name="connsiteY1501" fmla="*/ 1073630 h 5298347"/>
                <a:gd name="connsiteX1502" fmla="*/ 1285264 w 1912847"/>
                <a:gd name="connsiteY1502" fmla="*/ 1065928 h 5298347"/>
                <a:gd name="connsiteX1503" fmla="*/ 1282311 w 1912847"/>
                <a:gd name="connsiteY1503" fmla="*/ 1063361 h 5298347"/>
                <a:gd name="connsiteX1504" fmla="*/ 1281930 w 1912847"/>
                <a:gd name="connsiteY1504" fmla="*/ 1060603 h 5298347"/>
                <a:gd name="connsiteX1505" fmla="*/ 1302314 w 1912847"/>
                <a:gd name="connsiteY1505" fmla="*/ 1029796 h 5298347"/>
                <a:gd name="connsiteX1506" fmla="*/ 1312124 w 1912847"/>
                <a:gd name="connsiteY1506" fmla="*/ 1022284 h 5298347"/>
                <a:gd name="connsiteX1507" fmla="*/ 1314029 w 1912847"/>
                <a:gd name="connsiteY1507" fmla="*/ 1020763 h 5298347"/>
                <a:gd name="connsiteX1508" fmla="*/ 1329936 w 1912847"/>
                <a:gd name="connsiteY1508" fmla="*/ 1019336 h 5298347"/>
                <a:gd name="connsiteX1509" fmla="*/ 1347557 w 1912847"/>
                <a:gd name="connsiteY1509" fmla="*/ 1032838 h 5298347"/>
                <a:gd name="connsiteX1510" fmla="*/ 1350987 w 1912847"/>
                <a:gd name="connsiteY1510" fmla="*/ 1036452 h 5298347"/>
                <a:gd name="connsiteX1511" fmla="*/ 1347367 w 1912847"/>
                <a:gd name="connsiteY1511" fmla="*/ 1041111 h 5298347"/>
                <a:gd name="connsiteX1512" fmla="*/ 918837 w 1912847"/>
                <a:gd name="connsiteY1512" fmla="*/ 1025137 h 5298347"/>
                <a:gd name="connsiteX1513" fmla="*/ 958080 w 1912847"/>
                <a:gd name="connsiteY1513" fmla="*/ 1049954 h 5298347"/>
                <a:gd name="connsiteX1514" fmla="*/ 958366 w 1912847"/>
                <a:gd name="connsiteY1514" fmla="*/ 1051285 h 5298347"/>
                <a:gd name="connsiteX1515" fmla="*/ 958176 w 1912847"/>
                <a:gd name="connsiteY1515" fmla="*/ 1052711 h 5298347"/>
                <a:gd name="connsiteX1516" fmla="*/ 939030 w 1912847"/>
                <a:gd name="connsiteY1516" fmla="*/ 1079050 h 5298347"/>
                <a:gd name="connsiteX1517" fmla="*/ 932363 w 1912847"/>
                <a:gd name="connsiteY1517" fmla="*/ 1083043 h 5298347"/>
                <a:gd name="connsiteX1518" fmla="*/ 928743 w 1912847"/>
                <a:gd name="connsiteY1518" fmla="*/ 1082568 h 5298347"/>
                <a:gd name="connsiteX1519" fmla="*/ 899120 w 1912847"/>
                <a:gd name="connsiteY1519" fmla="*/ 1071063 h 5298347"/>
                <a:gd name="connsiteX1520" fmla="*/ 891691 w 1912847"/>
                <a:gd name="connsiteY1520" fmla="*/ 1063266 h 5298347"/>
                <a:gd name="connsiteX1521" fmla="*/ 891310 w 1912847"/>
                <a:gd name="connsiteY1521" fmla="*/ 1060984 h 5298347"/>
                <a:gd name="connsiteX1522" fmla="*/ 918837 w 1912847"/>
                <a:gd name="connsiteY1522" fmla="*/ 1025232 h 5298347"/>
                <a:gd name="connsiteX1523" fmla="*/ 1416899 w 1912847"/>
                <a:gd name="connsiteY1523" fmla="*/ 849610 h 5298347"/>
                <a:gd name="connsiteX1524" fmla="*/ 1411470 w 1912847"/>
                <a:gd name="connsiteY1524" fmla="*/ 862636 h 5298347"/>
                <a:gd name="connsiteX1525" fmla="*/ 1395182 w 1912847"/>
                <a:gd name="connsiteY1525" fmla="*/ 883365 h 5298347"/>
                <a:gd name="connsiteX1526" fmla="*/ 1335365 w 1912847"/>
                <a:gd name="connsiteY1526" fmla="*/ 938799 h 5298347"/>
                <a:gd name="connsiteX1527" fmla="*/ 1322316 w 1912847"/>
                <a:gd name="connsiteY1527" fmla="*/ 948593 h 5298347"/>
                <a:gd name="connsiteX1528" fmla="*/ 1294027 w 1912847"/>
                <a:gd name="connsiteY1528" fmla="*/ 952967 h 5298347"/>
                <a:gd name="connsiteX1529" fmla="*/ 1164582 w 1912847"/>
                <a:gd name="connsiteY1529" fmla="*/ 803018 h 5298347"/>
                <a:gd name="connsiteX1530" fmla="*/ 1147247 w 1912847"/>
                <a:gd name="connsiteY1530" fmla="*/ 793320 h 5298347"/>
                <a:gd name="connsiteX1531" fmla="*/ 1129816 w 1912847"/>
                <a:gd name="connsiteY1531" fmla="*/ 769453 h 5298347"/>
                <a:gd name="connsiteX1532" fmla="*/ 1114576 w 1912847"/>
                <a:gd name="connsiteY1532" fmla="*/ 777060 h 5298347"/>
                <a:gd name="connsiteX1533" fmla="*/ 1067808 w 1912847"/>
                <a:gd name="connsiteY1533" fmla="*/ 829262 h 5298347"/>
                <a:gd name="connsiteX1534" fmla="*/ 996085 w 1912847"/>
                <a:gd name="connsiteY1534" fmla="*/ 908562 h 5298347"/>
                <a:gd name="connsiteX1535" fmla="*/ 963414 w 1912847"/>
                <a:gd name="connsiteY1535" fmla="*/ 952016 h 5298347"/>
                <a:gd name="connsiteX1536" fmla="*/ 939506 w 1912847"/>
                <a:gd name="connsiteY1536" fmla="*/ 952016 h 5298347"/>
                <a:gd name="connsiteX1537" fmla="*/ 932934 w 1912847"/>
                <a:gd name="connsiteY1537" fmla="*/ 944409 h 5298347"/>
                <a:gd name="connsiteX1538" fmla="*/ 935030 w 1912847"/>
                <a:gd name="connsiteY1538" fmla="*/ 949829 h 5298347"/>
                <a:gd name="connsiteX1539" fmla="*/ 878737 w 1912847"/>
                <a:gd name="connsiteY1539" fmla="*/ 875663 h 5298347"/>
                <a:gd name="connsiteX1540" fmla="*/ 854639 w 1912847"/>
                <a:gd name="connsiteY1540" fmla="*/ 851607 h 5298347"/>
                <a:gd name="connsiteX1541" fmla="*/ 813205 w 1912847"/>
                <a:gd name="connsiteY1541" fmla="*/ 813002 h 5298347"/>
                <a:gd name="connsiteX1542" fmla="*/ 814348 w 1912847"/>
                <a:gd name="connsiteY1542" fmla="*/ 816330 h 5298347"/>
                <a:gd name="connsiteX1543" fmla="*/ 790440 w 1912847"/>
                <a:gd name="connsiteY1543" fmla="*/ 779342 h 5298347"/>
                <a:gd name="connsiteX1544" fmla="*/ 769485 w 1912847"/>
                <a:gd name="connsiteY1544" fmla="*/ 756522 h 5298347"/>
                <a:gd name="connsiteX1545" fmla="*/ 723861 w 1912847"/>
                <a:gd name="connsiteY1545" fmla="*/ 757568 h 5298347"/>
                <a:gd name="connsiteX1546" fmla="*/ 638993 w 1912847"/>
                <a:gd name="connsiteY1546" fmla="*/ 852082 h 5298347"/>
                <a:gd name="connsiteX1547" fmla="*/ 572603 w 1912847"/>
                <a:gd name="connsiteY1547" fmla="*/ 927009 h 5298347"/>
                <a:gd name="connsiteX1548" fmla="*/ 620419 w 1912847"/>
                <a:gd name="connsiteY1548" fmla="*/ 854174 h 5298347"/>
                <a:gd name="connsiteX1549" fmla="*/ 719288 w 1912847"/>
                <a:gd name="connsiteY1549" fmla="*/ 743495 h 5298347"/>
                <a:gd name="connsiteX1550" fmla="*/ 734528 w 1912847"/>
                <a:gd name="connsiteY1550" fmla="*/ 751102 h 5298347"/>
                <a:gd name="connsiteX1551" fmla="*/ 759389 w 1912847"/>
                <a:gd name="connsiteY1551" fmla="*/ 745872 h 5298347"/>
                <a:gd name="connsiteX1552" fmla="*/ 769485 w 1912847"/>
                <a:gd name="connsiteY1552" fmla="*/ 734747 h 5298347"/>
                <a:gd name="connsiteX1553" fmla="*/ 785582 w 1912847"/>
                <a:gd name="connsiteY1553" fmla="*/ 740262 h 5298347"/>
                <a:gd name="connsiteX1554" fmla="*/ 803013 w 1912847"/>
                <a:gd name="connsiteY1554" fmla="*/ 769548 h 5298347"/>
                <a:gd name="connsiteX1555" fmla="*/ 824730 w 1912847"/>
                <a:gd name="connsiteY1555" fmla="*/ 793605 h 5298347"/>
                <a:gd name="connsiteX1556" fmla="*/ 824730 w 1912847"/>
                <a:gd name="connsiteY1556" fmla="*/ 794556 h 5298347"/>
                <a:gd name="connsiteX1557" fmla="*/ 864830 w 1912847"/>
                <a:gd name="connsiteY1557" fmla="*/ 840957 h 5298347"/>
                <a:gd name="connsiteX1558" fmla="*/ 888929 w 1912847"/>
                <a:gd name="connsiteY1558" fmla="*/ 865014 h 5298347"/>
                <a:gd name="connsiteX1559" fmla="*/ 955318 w 1912847"/>
                <a:gd name="connsiteY1559" fmla="*/ 922730 h 5298347"/>
                <a:gd name="connsiteX1560" fmla="*/ 965129 w 1912847"/>
                <a:gd name="connsiteY1560" fmla="*/ 922730 h 5298347"/>
                <a:gd name="connsiteX1561" fmla="*/ 1051044 w 1912847"/>
                <a:gd name="connsiteY1561" fmla="*/ 816235 h 5298347"/>
                <a:gd name="connsiteX1562" fmla="*/ 1092383 w 1912847"/>
                <a:gd name="connsiteY1562" fmla="*/ 769548 h 5298347"/>
                <a:gd name="connsiteX1563" fmla="*/ 1146770 w 1912847"/>
                <a:gd name="connsiteY1563" fmla="*/ 755381 h 5298347"/>
                <a:gd name="connsiteX1564" fmla="*/ 1160963 w 1912847"/>
                <a:gd name="connsiteY1564" fmla="*/ 770594 h 5298347"/>
                <a:gd name="connsiteX1565" fmla="*/ 1244687 w 1912847"/>
                <a:gd name="connsiteY1565" fmla="*/ 864063 h 5298347"/>
                <a:gd name="connsiteX1566" fmla="*/ 1262023 w 1912847"/>
                <a:gd name="connsiteY1566" fmla="*/ 885837 h 5298347"/>
                <a:gd name="connsiteX1567" fmla="*/ 1294694 w 1912847"/>
                <a:gd name="connsiteY1567" fmla="*/ 913031 h 5298347"/>
                <a:gd name="connsiteX1568" fmla="*/ 1326221 w 1912847"/>
                <a:gd name="connsiteY1568" fmla="*/ 925012 h 5298347"/>
                <a:gd name="connsiteX1569" fmla="*/ 1350129 w 1912847"/>
                <a:gd name="connsiteY1569" fmla="*/ 903238 h 5298347"/>
                <a:gd name="connsiteX1570" fmla="*/ 1402326 w 1912847"/>
                <a:gd name="connsiteY1570" fmla="*/ 838009 h 5298347"/>
                <a:gd name="connsiteX1571" fmla="*/ 1408898 w 1912847"/>
                <a:gd name="connsiteY1571" fmla="*/ 833731 h 5298347"/>
                <a:gd name="connsiteX1572" fmla="*/ 1403374 w 1912847"/>
                <a:gd name="connsiteY1572" fmla="*/ 840292 h 5298347"/>
                <a:gd name="connsiteX1573" fmla="*/ 1417566 w 1912847"/>
                <a:gd name="connsiteY1573" fmla="*/ 818517 h 5298347"/>
                <a:gd name="connsiteX1574" fmla="*/ 1467572 w 1912847"/>
                <a:gd name="connsiteY1574" fmla="*/ 763083 h 5298347"/>
                <a:gd name="connsiteX1575" fmla="*/ 1486146 w 1912847"/>
                <a:gd name="connsiteY1575" fmla="*/ 763083 h 5298347"/>
                <a:gd name="connsiteX1576" fmla="*/ 1442617 w 1912847"/>
                <a:gd name="connsiteY1576" fmla="*/ 828311 h 5298347"/>
                <a:gd name="connsiteX1577" fmla="*/ 1427472 w 1912847"/>
                <a:gd name="connsiteY1577" fmla="*/ 843524 h 5298347"/>
                <a:gd name="connsiteX1578" fmla="*/ 1416614 w 1912847"/>
                <a:gd name="connsiteY1578" fmla="*/ 850085 h 5298347"/>
                <a:gd name="connsiteX1579" fmla="*/ 747863 w 1912847"/>
                <a:gd name="connsiteY1579" fmla="*/ 371047 h 5298347"/>
                <a:gd name="connsiteX1580" fmla="*/ 746435 w 1912847"/>
                <a:gd name="connsiteY1580" fmla="*/ 371238 h 5298347"/>
                <a:gd name="connsiteX1581" fmla="*/ 745006 w 1912847"/>
                <a:gd name="connsiteY1581" fmla="*/ 370857 h 5298347"/>
                <a:gd name="connsiteX1582" fmla="*/ 715574 w 1912847"/>
                <a:gd name="connsiteY1582" fmla="*/ 334820 h 5298347"/>
                <a:gd name="connsiteX1583" fmla="*/ 717003 w 1912847"/>
                <a:gd name="connsiteY1583" fmla="*/ 330066 h 5298347"/>
                <a:gd name="connsiteX1584" fmla="*/ 720717 w 1912847"/>
                <a:gd name="connsiteY1584" fmla="*/ 319606 h 5298347"/>
                <a:gd name="connsiteX1585" fmla="*/ 736719 w 1912847"/>
                <a:gd name="connsiteY1585" fmla="*/ 302491 h 5298347"/>
                <a:gd name="connsiteX1586" fmla="*/ 739196 w 1912847"/>
                <a:gd name="connsiteY1586" fmla="*/ 302586 h 5298347"/>
                <a:gd name="connsiteX1587" fmla="*/ 754340 w 1912847"/>
                <a:gd name="connsiteY1587" fmla="*/ 302586 h 5298347"/>
                <a:gd name="connsiteX1588" fmla="*/ 786249 w 1912847"/>
                <a:gd name="connsiteY1588" fmla="*/ 325216 h 5298347"/>
                <a:gd name="connsiteX1589" fmla="*/ 787202 w 1912847"/>
                <a:gd name="connsiteY1589" fmla="*/ 326928 h 5298347"/>
                <a:gd name="connsiteX1590" fmla="*/ 787202 w 1912847"/>
                <a:gd name="connsiteY1590" fmla="*/ 329020 h 5298347"/>
                <a:gd name="connsiteX1591" fmla="*/ 747768 w 1912847"/>
                <a:gd name="connsiteY1591" fmla="*/ 371238 h 5298347"/>
                <a:gd name="connsiteX1592" fmla="*/ 747768 w 1912847"/>
                <a:gd name="connsiteY1592" fmla="*/ 371333 h 5298347"/>
                <a:gd name="connsiteX1593" fmla="*/ 783773 w 1912847"/>
                <a:gd name="connsiteY1593" fmla="*/ 452630 h 5298347"/>
                <a:gd name="connsiteX1594" fmla="*/ 772533 w 1912847"/>
                <a:gd name="connsiteY1594" fmla="*/ 474500 h 5298347"/>
                <a:gd name="connsiteX1595" fmla="*/ 769009 w 1912847"/>
                <a:gd name="connsiteY1595" fmla="*/ 476782 h 5298347"/>
                <a:gd name="connsiteX1596" fmla="*/ 735862 w 1912847"/>
                <a:gd name="connsiteY1596" fmla="*/ 478969 h 5298347"/>
                <a:gd name="connsiteX1597" fmla="*/ 722146 w 1912847"/>
                <a:gd name="connsiteY1597" fmla="*/ 451870 h 5298347"/>
                <a:gd name="connsiteX1598" fmla="*/ 722241 w 1912847"/>
                <a:gd name="connsiteY1598" fmla="*/ 450729 h 5298347"/>
                <a:gd name="connsiteX1599" fmla="*/ 722718 w 1912847"/>
                <a:gd name="connsiteY1599" fmla="*/ 449588 h 5298347"/>
                <a:gd name="connsiteX1600" fmla="*/ 758341 w 1912847"/>
                <a:gd name="connsiteY1600" fmla="*/ 428574 h 5298347"/>
                <a:gd name="connsiteX1601" fmla="*/ 783868 w 1912847"/>
                <a:gd name="connsiteY1601" fmla="*/ 452535 h 5298347"/>
                <a:gd name="connsiteX1602" fmla="*/ 783963 w 1912847"/>
                <a:gd name="connsiteY1602" fmla="*/ 452535 h 5298347"/>
                <a:gd name="connsiteX1603" fmla="*/ 716717 w 1912847"/>
                <a:gd name="connsiteY1603" fmla="*/ 584323 h 5298347"/>
                <a:gd name="connsiteX1604" fmla="*/ 741101 w 1912847"/>
                <a:gd name="connsiteY1604" fmla="*/ 570916 h 5298347"/>
                <a:gd name="connsiteX1605" fmla="*/ 785487 w 1912847"/>
                <a:gd name="connsiteY1605" fmla="*/ 575290 h 5298347"/>
                <a:gd name="connsiteX1606" fmla="*/ 800822 w 1912847"/>
                <a:gd name="connsiteY1606" fmla="*/ 583277 h 5298347"/>
                <a:gd name="connsiteX1607" fmla="*/ 786726 w 1912847"/>
                <a:gd name="connsiteY1607" fmla="*/ 590503 h 5298347"/>
                <a:gd name="connsiteX1608" fmla="*/ 786154 w 1912847"/>
                <a:gd name="connsiteY1608" fmla="*/ 591454 h 5298347"/>
                <a:gd name="connsiteX1609" fmla="*/ 743387 w 1912847"/>
                <a:gd name="connsiteY1609" fmla="*/ 599441 h 5298347"/>
                <a:gd name="connsiteX1610" fmla="*/ 727489 w 1912847"/>
                <a:gd name="connsiteY1610" fmla="*/ 594583 h 5298347"/>
                <a:gd name="connsiteX1611" fmla="*/ 717850 w 1912847"/>
                <a:gd name="connsiteY1611" fmla="*/ 592205 h 5298347"/>
                <a:gd name="connsiteX1612" fmla="*/ 716707 w 1912847"/>
                <a:gd name="connsiteY1612" fmla="*/ 584142 h 5298347"/>
                <a:gd name="connsiteX1613" fmla="*/ 716688 w 1912847"/>
                <a:gd name="connsiteY1613" fmla="*/ 584142 h 5298347"/>
                <a:gd name="connsiteX1614" fmla="*/ 702239 w 1912847"/>
                <a:gd name="connsiteY1614" fmla="*/ 657158 h 5298347"/>
                <a:gd name="connsiteX1615" fmla="*/ 729290 w 1912847"/>
                <a:gd name="connsiteY1615" fmla="*/ 652499 h 5298347"/>
                <a:gd name="connsiteX1616" fmla="*/ 791869 w 1912847"/>
                <a:gd name="connsiteY1616" fmla="*/ 668378 h 5298347"/>
                <a:gd name="connsiteX1617" fmla="*/ 795012 w 1912847"/>
                <a:gd name="connsiteY1617" fmla="*/ 674178 h 5298347"/>
                <a:gd name="connsiteX1618" fmla="*/ 789678 w 1912847"/>
                <a:gd name="connsiteY1618" fmla="*/ 678172 h 5298347"/>
                <a:gd name="connsiteX1619" fmla="*/ 721384 w 1912847"/>
                <a:gd name="connsiteY1619" fmla="*/ 671326 h 5298347"/>
                <a:gd name="connsiteX1620" fmla="*/ 709097 w 1912847"/>
                <a:gd name="connsiteY1620" fmla="*/ 667712 h 5298347"/>
                <a:gd name="connsiteX1621" fmla="*/ 699000 w 1912847"/>
                <a:gd name="connsiteY1621" fmla="*/ 665145 h 5298347"/>
                <a:gd name="connsiteX1622" fmla="*/ 702048 w 1912847"/>
                <a:gd name="connsiteY1622" fmla="*/ 657348 h 5298347"/>
                <a:gd name="connsiteX1623" fmla="*/ 720146 w 1912847"/>
                <a:gd name="connsiteY1623" fmla="*/ 99580 h 5298347"/>
                <a:gd name="connsiteX1624" fmla="*/ 723575 w 1912847"/>
                <a:gd name="connsiteY1624" fmla="*/ 68867 h 5298347"/>
                <a:gd name="connsiteX1625" fmla="*/ 738338 w 1912847"/>
                <a:gd name="connsiteY1625" fmla="*/ 59739 h 5298347"/>
                <a:gd name="connsiteX1626" fmla="*/ 755864 w 1912847"/>
                <a:gd name="connsiteY1626" fmla="*/ 118217 h 5298347"/>
                <a:gd name="connsiteX1627" fmla="*/ 755864 w 1912847"/>
                <a:gd name="connsiteY1627" fmla="*/ 132004 h 5298347"/>
                <a:gd name="connsiteX1628" fmla="*/ 774724 w 1912847"/>
                <a:gd name="connsiteY1628" fmla="*/ 143699 h 5298347"/>
                <a:gd name="connsiteX1629" fmla="*/ 745196 w 1912847"/>
                <a:gd name="connsiteY1629" fmla="*/ 142558 h 5298347"/>
                <a:gd name="connsiteX1630" fmla="*/ 725861 w 1912847"/>
                <a:gd name="connsiteY1630" fmla="*/ 116410 h 5298347"/>
                <a:gd name="connsiteX1631" fmla="*/ 720146 w 1912847"/>
                <a:gd name="connsiteY1631" fmla="*/ 99390 h 5298347"/>
                <a:gd name="connsiteX1632" fmla="*/ 692904 w 1912847"/>
                <a:gd name="connsiteY1632" fmla="*/ 201701 h 5298347"/>
                <a:gd name="connsiteX1633" fmla="*/ 690618 w 1912847"/>
                <a:gd name="connsiteY1633" fmla="*/ 178976 h 5298347"/>
                <a:gd name="connsiteX1634" fmla="*/ 756531 w 1912847"/>
                <a:gd name="connsiteY1634" fmla="*/ 180117 h 5298347"/>
                <a:gd name="connsiteX1635" fmla="*/ 823587 w 1912847"/>
                <a:gd name="connsiteY1635" fmla="*/ 194855 h 5298347"/>
                <a:gd name="connsiteX1636" fmla="*/ 807680 w 1912847"/>
                <a:gd name="connsiteY1636" fmla="*/ 223285 h 5298347"/>
                <a:gd name="connsiteX1637" fmla="*/ 747482 w 1912847"/>
                <a:gd name="connsiteY1637" fmla="*/ 210829 h 5298347"/>
                <a:gd name="connsiteX1638" fmla="*/ 712240 w 1912847"/>
                <a:gd name="connsiteY1638" fmla="*/ 214252 h 5298347"/>
                <a:gd name="connsiteX1639" fmla="*/ 692999 w 1912847"/>
                <a:gd name="connsiteY1639" fmla="*/ 201796 h 5298347"/>
                <a:gd name="connsiteX1640" fmla="*/ 563840 w 1912847"/>
                <a:gd name="connsiteY1640" fmla="*/ 1020953 h 5298347"/>
                <a:gd name="connsiteX1641" fmla="*/ 565365 w 1912847"/>
                <a:gd name="connsiteY1641" fmla="*/ 1022759 h 5298347"/>
                <a:gd name="connsiteX1642" fmla="*/ 565555 w 1912847"/>
                <a:gd name="connsiteY1642" fmla="*/ 1025042 h 5298347"/>
                <a:gd name="connsiteX1643" fmla="*/ 549267 w 1912847"/>
                <a:gd name="connsiteY1643" fmla="*/ 1062220 h 5298347"/>
                <a:gd name="connsiteX1644" fmla="*/ 516787 w 1912847"/>
                <a:gd name="connsiteY1644" fmla="*/ 1060889 h 5298347"/>
                <a:gd name="connsiteX1645" fmla="*/ 514977 w 1912847"/>
                <a:gd name="connsiteY1645" fmla="*/ 1059747 h 5298347"/>
                <a:gd name="connsiteX1646" fmla="*/ 514025 w 1912847"/>
                <a:gd name="connsiteY1646" fmla="*/ 1057846 h 5298347"/>
                <a:gd name="connsiteX1647" fmla="*/ 522978 w 1912847"/>
                <a:gd name="connsiteY1647" fmla="*/ 1008211 h 5298347"/>
                <a:gd name="connsiteX1648" fmla="*/ 564031 w 1912847"/>
                <a:gd name="connsiteY1648" fmla="*/ 1020858 h 5298347"/>
                <a:gd name="connsiteX1649" fmla="*/ 421251 w 1912847"/>
                <a:gd name="connsiteY1649" fmla="*/ 399193 h 5298347"/>
                <a:gd name="connsiteX1650" fmla="*/ 394867 w 1912847"/>
                <a:gd name="connsiteY1650" fmla="*/ 425341 h 5298347"/>
                <a:gd name="connsiteX1651" fmla="*/ 389342 w 1912847"/>
                <a:gd name="connsiteY1651" fmla="*/ 426767 h 5298347"/>
                <a:gd name="connsiteX1652" fmla="*/ 357719 w 1912847"/>
                <a:gd name="connsiteY1652" fmla="*/ 410032 h 5298347"/>
                <a:gd name="connsiteX1653" fmla="*/ 354100 w 1912847"/>
                <a:gd name="connsiteY1653" fmla="*/ 406324 h 5298347"/>
                <a:gd name="connsiteX1654" fmla="*/ 353624 w 1912847"/>
                <a:gd name="connsiteY1654" fmla="*/ 404422 h 5298347"/>
                <a:gd name="connsiteX1655" fmla="*/ 377912 w 1912847"/>
                <a:gd name="connsiteY1655" fmla="*/ 356499 h 5298347"/>
                <a:gd name="connsiteX1656" fmla="*/ 380484 w 1912847"/>
                <a:gd name="connsiteY1656" fmla="*/ 356309 h 5298347"/>
                <a:gd name="connsiteX1657" fmla="*/ 389914 w 1912847"/>
                <a:gd name="connsiteY1657" fmla="*/ 356119 h 5298347"/>
                <a:gd name="connsiteX1658" fmla="*/ 420203 w 1912847"/>
                <a:gd name="connsiteY1658" fmla="*/ 375516 h 5298347"/>
                <a:gd name="connsiteX1659" fmla="*/ 420108 w 1912847"/>
                <a:gd name="connsiteY1659" fmla="*/ 375421 h 5298347"/>
                <a:gd name="connsiteX1660" fmla="*/ 420108 w 1912847"/>
                <a:gd name="connsiteY1660" fmla="*/ 375611 h 5298347"/>
                <a:gd name="connsiteX1661" fmla="*/ 420013 w 1912847"/>
                <a:gd name="connsiteY1661" fmla="*/ 375611 h 5298347"/>
                <a:gd name="connsiteX1662" fmla="*/ 423442 w 1912847"/>
                <a:gd name="connsiteY1662" fmla="*/ 389684 h 5298347"/>
                <a:gd name="connsiteX1663" fmla="*/ 421251 w 1912847"/>
                <a:gd name="connsiteY1663" fmla="*/ 399383 h 5298347"/>
                <a:gd name="connsiteX1664" fmla="*/ 421346 w 1912847"/>
                <a:gd name="connsiteY1664" fmla="*/ 399383 h 5298347"/>
                <a:gd name="connsiteX1665" fmla="*/ 410678 w 1912847"/>
                <a:gd name="connsiteY1665" fmla="*/ 530029 h 5298347"/>
                <a:gd name="connsiteX1666" fmla="*/ 402106 w 1912847"/>
                <a:gd name="connsiteY1666" fmla="*/ 536400 h 5298347"/>
                <a:gd name="connsiteX1667" fmla="*/ 400582 w 1912847"/>
                <a:gd name="connsiteY1667" fmla="*/ 540108 h 5298347"/>
                <a:gd name="connsiteX1668" fmla="*/ 396677 w 1912847"/>
                <a:gd name="connsiteY1668" fmla="*/ 540869 h 5298347"/>
                <a:gd name="connsiteX1669" fmla="*/ 355529 w 1912847"/>
                <a:gd name="connsiteY1669" fmla="*/ 512629 h 5298347"/>
                <a:gd name="connsiteX1670" fmla="*/ 353719 w 1912847"/>
                <a:gd name="connsiteY1670" fmla="*/ 509681 h 5298347"/>
                <a:gd name="connsiteX1671" fmla="*/ 354767 w 1912847"/>
                <a:gd name="connsiteY1671" fmla="*/ 506448 h 5298347"/>
                <a:gd name="connsiteX1672" fmla="*/ 383913 w 1912847"/>
                <a:gd name="connsiteY1672" fmla="*/ 474500 h 5298347"/>
                <a:gd name="connsiteX1673" fmla="*/ 411631 w 1912847"/>
                <a:gd name="connsiteY1673" fmla="*/ 485720 h 5298347"/>
                <a:gd name="connsiteX1674" fmla="*/ 412583 w 1912847"/>
                <a:gd name="connsiteY1674" fmla="*/ 486766 h 5298347"/>
                <a:gd name="connsiteX1675" fmla="*/ 413060 w 1912847"/>
                <a:gd name="connsiteY1675" fmla="*/ 488002 h 5298347"/>
                <a:gd name="connsiteX1676" fmla="*/ 410488 w 1912847"/>
                <a:gd name="connsiteY1676" fmla="*/ 530220 h 5298347"/>
                <a:gd name="connsiteX1677" fmla="*/ 326763 w 1912847"/>
                <a:gd name="connsiteY1677" fmla="*/ 225187 h 5298347"/>
                <a:gd name="connsiteX1678" fmla="*/ 325811 w 1912847"/>
                <a:gd name="connsiteY1678" fmla="*/ 222335 h 5298347"/>
                <a:gd name="connsiteX1679" fmla="*/ 327049 w 1912847"/>
                <a:gd name="connsiteY1679" fmla="*/ 219672 h 5298347"/>
                <a:gd name="connsiteX1680" fmla="*/ 359624 w 1912847"/>
                <a:gd name="connsiteY1680" fmla="*/ 216344 h 5298347"/>
                <a:gd name="connsiteX1681" fmla="*/ 367435 w 1912847"/>
                <a:gd name="connsiteY1681" fmla="*/ 197993 h 5298347"/>
                <a:gd name="connsiteX1682" fmla="*/ 370197 w 1912847"/>
                <a:gd name="connsiteY1682" fmla="*/ 156251 h 5298347"/>
                <a:gd name="connsiteX1683" fmla="*/ 379151 w 1912847"/>
                <a:gd name="connsiteY1683" fmla="*/ 125158 h 5298347"/>
                <a:gd name="connsiteX1684" fmla="*/ 396296 w 1912847"/>
                <a:gd name="connsiteY1684" fmla="*/ 134666 h 5298347"/>
                <a:gd name="connsiteX1685" fmla="*/ 400201 w 1912847"/>
                <a:gd name="connsiteY1685" fmla="*/ 138755 h 5298347"/>
                <a:gd name="connsiteX1686" fmla="*/ 400677 w 1912847"/>
                <a:gd name="connsiteY1686" fmla="*/ 140752 h 5298347"/>
                <a:gd name="connsiteX1687" fmla="*/ 391724 w 1912847"/>
                <a:gd name="connsiteY1687" fmla="*/ 179071 h 5298347"/>
                <a:gd name="connsiteX1688" fmla="*/ 383723 w 1912847"/>
                <a:gd name="connsiteY1688" fmla="*/ 208642 h 5298347"/>
                <a:gd name="connsiteX1689" fmla="*/ 400487 w 1912847"/>
                <a:gd name="connsiteY1689" fmla="*/ 219577 h 5298347"/>
                <a:gd name="connsiteX1690" fmla="*/ 426966 w 1912847"/>
                <a:gd name="connsiteY1690" fmla="*/ 220338 h 5298347"/>
                <a:gd name="connsiteX1691" fmla="*/ 473734 w 1912847"/>
                <a:gd name="connsiteY1691" fmla="*/ 242588 h 5298347"/>
                <a:gd name="connsiteX1692" fmla="*/ 476496 w 1912847"/>
                <a:gd name="connsiteY1692" fmla="*/ 245821 h 5298347"/>
                <a:gd name="connsiteX1693" fmla="*/ 475067 w 1912847"/>
                <a:gd name="connsiteY1693" fmla="*/ 249814 h 5298347"/>
                <a:gd name="connsiteX1694" fmla="*/ 453541 w 1912847"/>
                <a:gd name="connsiteY1694" fmla="*/ 268451 h 5298347"/>
                <a:gd name="connsiteX1695" fmla="*/ 431824 w 1912847"/>
                <a:gd name="connsiteY1695" fmla="*/ 262365 h 5298347"/>
                <a:gd name="connsiteX1696" fmla="*/ 390486 w 1912847"/>
                <a:gd name="connsiteY1696" fmla="*/ 253998 h 5298347"/>
                <a:gd name="connsiteX1697" fmla="*/ 326573 w 1912847"/>
                <a:gd name="connsiteY1697" fmla="*/ 225187 h 5298347"/>
                <a:gd name="connsiteX1698" fmla="*/ 350195 w 1912847"/>
                <a:gd name="connsiteY1698" fmla="*/ 608855 h 5298347"/>
                <a:gd name="connsiteX1699" fmla="*/ 357815 w 1912847"/>
                <a:gd name="connsiteY1699" fmla="*/ 603720 h 5298347"/>
                <a:gd name="connsiteX1700" fmla="*/ 422680 w 1912847"/>
                <a:gd name="connsiteY1700" fmla="*/ 605051 h 5298347"/>
                <a:gd name="connsiteX1701" fmla="*/ 429252 w 1912847"/>
                <a:gd name="connsiteY1701" fmla="*/ 621406 h 5298347"/>
                <a:gd name="connsiteX1702" fmla="*/ 414393 w 1912847"/>
                <a:gd name="connsiteY1702" fmla="*/ 646794 h 5298347"/>
                <a:gd name="connsiteX1703" fmla="*/ 392200 w 1912847"/>
                <a:gd name="connsiteY1703" fmla="*/ 664860 h 5298347"/>
                <a:gd name="connsiteX1704" fmla="*/ 342194 w 1912847"/>
                <a:gd name="connsiteY1704" fmla="*/ 645367 h 5298347"/>
                <a:gd name="connsiteX1705" fmla="*/ 359910 w 1912847"/>
                <a:gd name="connsiteY1705" fmla="*/ 636620 h 5298347"/>
                <a:gd name="connsiteX1706" fmla="*/ 350195 w 1912847"/>
                <a:gd name="connsiteY1706" fmla="*/ 608950 h 5298347"/>
                <a:gd name="connsiteX1707" fmla="*/ 359624 w 1912847"/>
                <a:gd name="connsiteY1707" fmla="*/ 744161 h 5298347"/>
                <a:gd name="connsiteX1708" fmla="*/ 281329 w 1912847"/>
                <a:gd name="connsiteY1708" fmla="*/ 845236 h 5298347"/>
                <a:gd name="connsiteX1709" fmla="*/ 236657 w 1912847"/>
                <a:gd name="connsiteY1709" fmla="*/ 898483 h 5298347"/>
                <a:gd name="connsiteX1710" fmla="*/ 226941 w 1912847"/>
                <a:gd name="connsiteY1710" fmla="*/ 897438 h 5298347"/>
                <a:gd name="connsiteX1711" fmla="*/ 291044 w 1912847"/>
                <a:gd name="connsiteY1711" fmla="*/ 811576 h 5298347"/>
                <a:gd name="connsiteX1712" fmla="*/ 353052 w 1912847"/>
                <a:gd name="connsiteY1712" fmla="*/ 735508 h 5298347"/>
                <a:gd name="connsiteX1713" fmla="*/ 366101 w 1912847"/>
                <a:gd name="connsiteY1713" fmla="*/ 739882 h 5298347"/>
                <a:gd name="connsiteX1714" fmla="*/ 375912 w 1912847"/>
                <a:gd name="connsiteY1714" fmla="*/ 732180 h 5298347"/>
                <a:gd name="connsiteX1715" fmla="*/ 388866 w 1912847"/>
                <a:gd name="connsiteY1715" fmla="*/ 739882 h 5298347"/>
                <a:gd name="connsiteX1716" fmla="*/ 443254 w 1912847"/>
                <a:gd name="connsiteY1716" fmla="*/ 801782 h 5298347"/>
                <a:gd name="connsiteX1717" fmla="*/ 442206 w 1912847"/>
                <a:gd name="connsiteY1717" fmla="*/ 801782 h 5298347"/>
                <a:gd name="connsiteX1718" fmla="*/ 561840 w 1912847"/>
                <a:gd name="connsiteY1718" fmla="*/ 933475 h 5298347"/>
                <a:gd name="connsiteX1719" fmla="*/ 561650 w 1912847"/>
                <a:gd name="connsiteY1719" fmla="*/ 933665 h 5298347"/>
                <a:gd name="connsiteX1720" fmla="*/ 562602 w 1912847"/>
                <a:gd name="connsiteY1720" fmla="*/ 934331 h 5298347"/>
                <a:gd name="connsiteX1721" fmla="*/ 555268 w 1912847"/>
                <a:gd name="connsiteY1721" fmla="*/ 948498 h 5298347"/>
                <a:gd name="connsiteX1722" fmla="*/ 548696 w 1912847"/>
                <a:gd name="connsiteY1722" fmla="*/ 946311 h 5298347"/>
                <a:gd name="connsiteX1723" fmla="*/ 536028 w 1912847"/>
                <a:gd name="connsiteY1723" fmla="*/ 933950 h 5298347"/>
                <a:gd name="connsiteX1724" fmla="*/ 420299 w 1912847"/>
                <a:gd name="connsiteY1724" fmla="*/ 805205 h 5298347"/>
                <a:gd name="connsiteX1725" fmla="*/ 419251 w 1912847"/>
                <a:gd name="connsiteY1725" fmla="*/ 805205 h 5298347"/>
                <a:gd name="connsiteX1726" fmla="*/ 364768 w 1912847"/>
                <a:gd name="connsiteY1726" fmla="*/ 742544 h 5298347"/>
                <a:gd name="connsiteX1727" fmla="*/ 1162392 w 1912847"/>
                <a:gd name="connsiteY1727" fmla="*/ 2048821 h 5298347"/>
                <a:gd name="connsiteX1728" fmla="*/ 1056854 w 1912847"/>
                <a:gd name="connsiteY1728" fmla="*/ 1901629 h 5298347"/>
                <a:gd name="connsiteX1729" fmla="*/ 1056283 w 1912847"/>
                <a:gd name="connsiteY1729" fmla="*/ 1900013 h 5298347"/>
                <a:gd name="connsiteX1730" fmla="*/ 1056473 w 1912847"/>
                <a:gd name="connsiteY1730" fmla="*/ 1898397 h 5298347"/>
                <a:gd name="connsiteX1731" fmla="*/ 1117053 w 1912847"/>
                <a:gd name="connsiteY1731" fmla="*/ 1715263 h 5298347"/>
                <a:gd name="connsiteX1732" fmla="*/ 1090287 w 1912847"/>
                <a:gd name="connsiteY1732" fmla="*/ 1677609 h 5298347"/>
                <a:gd name="connsiteX1733" fmla="*/ 1020660 w 1912847"/>
                <a:gd name="connsiteY1733" fmla="*/ 1689115 h 5298347"/>
                <a:gd name="connsiteX1734" fmla="*/ 983703 w 1912847"/>
                <a:gd name="connsiteY1734" fmla="*/ 1721919 h 5298347"/>
                <a:gd name="connsiteX1735" fmla="*/ 950841 w 1912847"/>
                <a:gd name="connsiteY1735" fmla="*/ 1738274 h 5298347"/>
                <a:gd name="connsiteX1736" fmla="*/ 908741 w 1912847"/>
                <a:gd name="connsiteY1736" fmla="*/ 1730096 h 5298347"/>
                <a:gd name="connsiteX1737" fmla="*/ 901787 w 1912847"/>
                <a:gd name="connsiteY1737" fmla="*/ 1667150 h 5298347"/>
                <a:gd name="connsiteX1738" fmla="*/ 862545 w 1912847"/>
                <a:gd name="connsiteY1738" fmla="*/ 1658307 h 5298347"/>
                <a:gd name="connsiteX1739" fmla="*/ 831779 w 1912847"/>
                <a:gd name="connsiteY1739" fmla="*/ 1671714 h 5298347"/>
                <a:gd name="connsiteX1740" fmla="*/ 817396 w 1912847"/>
                <a:gd name="connsiteY1740" fmla="*/ 1747592 h 5298347"/>
                <a:gd name="connsiteX1741" fmla="*/ 811110 w 1912847"/>
                <a:gd name="connsiteY1741" fmla="*/ 1752346 h 5298347"/>
                <a:gd name="connsiteX1742" fmla="*/ 809014 w 1912847"/>
                <a:gd name="connsiteY1742" fmla="*/ 1751680 h 5298347"/>
                <a:gd name="connsiteX1743" fmla="*/ 771200 w 1912847"/>
                <a:gd name="connsiteY1743" fmla="*/ 1755674 h 5298347"/>
                <a:gd name="connsiteX1744" fmla="*/ 751102 w 1912847"/>
                <a:gd name="connsiteY1744" fmla="*/ 1760904 h 5298347"/>
                <a:gd name="connsiteX1745" fmla="*/ 746625 w 1912847"/>
                <a:gd name="connsiteY1745" fmla="*/ 1760143 h 5298347"/>
                <a:gd name="connsiteX1746" fmla="*/ 743292 w 1912847"/>
                <a:gd name="connsiteY1746" fmla="*/ 1748733 h 5298347"/>
                <a:gd name="connsiteX1747" fmla="*/ 731099 w 1912847"/>
                <a:gd name="connsiteY1747" fmla="*/ 1708607 h 5298347"/>
                <a:gd name="connsiteX1748" fmla="*/ 668425 w 1912847"/>
                <a:gd name="connsiteY1748" fmla="*/ 1716879 h 5298347"/>
                <a:gd name="connsiteX1749" fmla="*/ 669378 w 1912847"/>
                <a:gd name="connsiteY1749" fmla="*/ 1762996 h 5298347"/>
                <a:gd name="connsiteX1750" fmla="*/ 654042 w 1912847"/>
                <a:gd name="connsiteY1750" fmla="*/ 1797892 h 5298347"/>
                <a:gd name="connsiteX1751" fmla="*/ 648899 w 1912847"/>
                <a:gd name="connsiteY1751" fmla="*/ 1813296 h 5298347"/>
                <a:gd name="connsiteX1752" fmla="*/ 596607 w 1912847"/>
                <a:gd name="connsiteY1752" fmla="*/ 1851234 h 5298347"/>
                <a:gd name="connsiteX1753" fmla="*/ 600131 w 1912847"/>
                <a:gd name="connsiteY1753" fmla="*/ 1817955 h 5298347"/>
                <a:gd name="connsiteX1754" fmla="*/ 575842 w 1912847"/>
                <a:gd name="connsiteY1754" fmla="*/ 1806069 h 5298347"/>
                <a:gd name="connsiteX1755" fmla="*/ 481068 w 1912847"/>
                <a:gd name="connsiteY1755" fmla="*/ 1847621 h 5298347"/>
                <a:gd name="connsiteX1756" fmla="*/ 478877 w 1912847"/>
                <a:gd name="connsiteY1756" fmla="*/ 1853516 h 5298347"/>
                <a:gd name="connsiteX1757" fmla="*/ 479068 w 1912847"/>
                <a:gd name="connsiteY1757" fmla="*/ 1855799 h 5298347"/>
                <a:gd name="connsiteX1758" fmla="*/ 501833 w 1912847"/>
                <a:gd name="connsiteY1758" fmla="*/ 1878143 h 5298347"/>
                <a:gd name="connsiteX1759" fmla="*/ 675854 w 1912847"/>
                <a:gd name="connsiteY1759" fmla="*/ 2017918 h 5298347"/>
                <a:gd name="connsiteX1760" fmla="*/ 683094 w 1912847"/>
                <a:gd name="connsiteY1760" fmla="*/ 2036840 h 5298347"/>
                <a:gd name="connsiteX1761" fmla="*/ 682712 w 1912847"/>
                <a:gd name="connsiteY1761" fmla="*/ 2039503 h 5298347"/>
                <a:gd name="connsiteX1762" fmla="*/ 669473 w 1912847"/>
                <a:gd name="connsiteY1762" fmla="*/ 2128217 h 5298347"/>
                <a:gd name="connsiteX1763" fmla="*/ 661376 w 1912847"/>
                <a:gd name="connsiteY1763" fmla="*/ 2200862 h 5298347"/>
                <a:gd name="connsiteX1764" fmla="*/ 589463 w 1912847"/>
                <a:gd name="connsiteY1764" fmla="*/ 2140578 h 5298347"/>
                <a:gd name="connsiteX1765" fmla="*/ 531932 w 1912847"/>
                <a:gd name="connsiteY1765" fmla="*/ 2096553 h 5298347"/>
                <a:gd name="connsiteX1766" fmla="*/ 456970 w 1912847"/>
                <a:gd name="connsiteY1766" fmla="*/ 1890504 h 5298347"/>
                <a:gd name="connsiteX1767" fmla="*/ 454874 w 1912847"/>
                <a:gd name="connsiteY1767" fmla="*/ 1780872 h 5298347"/>
                <a:gd name="connsiteX1768" fmla="*/ 784249 w 1912847"/>
                <a:gd name="connsiteY1768" fmla="*/ 1432290 h 5298347"/>
                <a:gd name="connsiteX1769" fmla="*/ 976178 w 1912847"/>
                <a:gd name="connsiteY1769" fmla="*/ 1458914 h 5298347"/>
                <a:gd name="connsiteX1770" fmla="*/ 1052092 w 1912847"/>
                <a:gd name="connsiteY1770" fmla="*/ 1478406 h 5298347"/>
                <a:gd name="connsiteX1771" fmla="*/ 1103432 w 1912847"/>
                <a:gd name="connsiteY1771" fmla="*/ 1511211 h 5298347"/>
                <a:gd name="connsiteX1772" fmla="*/ 1140389 w 1912847"/>
                <a:gd name="connsiteY1772" fmla="*/ 1535743 h 5298347"/>
                <a:gd name="connsiteX1773" fmla="*/ 1231734 w 1912847"/>
                <a:gd name="connsiteY1773" fmla="*/ 1656691 h 5298347"/>
                <a:gd name="connsiteX1774" fmla="*/ 1271738 w 1912847"/>
                <a:gd name="connsiteY1774" fmla="*/ 1835070 h 5298347"/>
                <a:gd name="connsiteX1775" fmla="*/ 1230686 w 1912847"/>
                <a:gd name="connsiteY1775" fmla="*/ 1996049 h 5298347"/>
                <a:gd name="connsiteX1776" fmla="*/ 1222494 w 1912847"/>
                <a:gd name="connsiteY1776" fmla="*/ 2007269 h 5298347"/>
                <a:gd name="connsiteX1777" fmla="*/ 1205063 w 1912847"/>
                <a:gd name="connsiteY1777" fmla="*/ 2055477 h 5298347"/>
                <a:gd name="connsiteX1778" fmla="*/ 1161915 w 1912847"/>
                <a:gd name="connsiteY1778" fmla="*/ 2049296 h 5298347"/>
                <a:gd name="connsiteX1779" fmla="*/ 1161915 w 1912847"/>
                <a:gd name="connsiteY1779" fmla="*/ 2049391 h 5298347"/>
                <a:gd name="connsiteX1780" fmla="*/ 1221923 w 1912847"/>
                <a:gd name="connsiteY1780" fmla="*/ 2091894 h 5298347"/>
                <a:gd name="connsiteX1781" fmla="*/ 1240401 w 1912847"/>
                <a:gd name="connsiteY1781" fmla="*/ 2070405 h 5298347"/>
                <a:gd name="connsiteX1782" fmla="*/ 1312220 w 1912847"/>
                <a:gd name="connsiteY1782" fmla="*/ 1807971 h 5298347"/>
                <a:gd name="connsiteX1783" fmla="*/ 1277358 w 1912847"/>
                <a:gd name="connsiteY1783" fmla="*/ 1647087 h 5298347"/>
                <a:gd name="connsiteX1784" fmla="*/ 1107242 w 1912847"/>
                <a:gd name="connsiteY1784" fmla="*/ 1467947 h 5298347"/>
                <a:gd name="connsiteX1785" fmla="*/ 1080667 w 1912847"/>
                <a:gd name="connsiteY1785" fmla="*/ 1451783 h 5298347"/>
                <a:gd name="connsiteX1786" fmla="*/ 1007420 w 1912847"/>
                <a:gd name="connsiteY1786" fmla="*/ 1422592 h 5298347"/>
                <a:gd name="connsiteX1787" fmla="*/ 747768 w 1912847"/>
                <a:gd name="connsiteY1787" fmla="*/ 1400056 h 5298347"/>
                <a:gd name="connsiteX1788" fmla="*/ 435729 w 1912847"/>
                <a:gd name="connsiteY1788" fmla="*/ 1683980 h 5298347"/>
                <a:gd name="connsiteX1789" fmla="*/ 511739 w 1912847"/>
                <a:gd name="connsiteY1789" fmla="*/ 2135063 h 5298347"/>
                <a:gd name="connsiteX1790" fmla="*/ 593844 w 1912847"/>
                <a:gd name="connsiteY1790" fmla="*/ 2202763 h 5298347"/>
                <a:gd name="connsiteX1791" fmla="*/ 642041 w 1912847"/>
                <a:gd name="connsiteY1791" fmla="*/ 2238705 h 5298347"/>
                <a:gd name="connsiteX1792" fmla="*/ 648137 w 1912847"/>
                <a:gd name="connsiteY1792" fmla="*/ 2250972 h 5298347"/>
                <a:gd name="connsiteX1793" fmla="*/ 640898 w 1912847"/>
                <a:gd name="connsiteY1793" fmla="*/ 2278736 h 5298347"/>
                <a:gd name="connsiteX1794" fmla="*/ 630992 w 1912847"/>
                <a:gd name="connsiteY1794" fmla="*/ 2322000 h 5298347"/>
                <a:gd name="connsiteX1795" fmla="*/ 621467 w 1912847"/>
                <a:gd name="connsiteY1795" fmla="*/ 2322761 h 5298347"/>
                <a:gd name="connsiteX1796" fmla="*/ 306380 w 1912847"/>
                <a:gd name="connsiteY1796" fmla="*/ 2315534 h 5298347"/>
                <a:gd name="connsiteX1797" fmla="*/ 270470 w 1912847"/>
                <a:gd name="connsiteY1797" fmla="*/ 2330938 h 5298347"/>
                <a:gd name="connsiteX1798" fmla="*/ 228370 w 1912847"/>
                <a:gd name="connsiteY1798" fmla="*/ 2378100 h 5298347"/>
                <a:gd name="connsiteX1799" fmla="*/ 217130 w 1912847"/>
                <a:gd name="connsiteY1799" fmla="*/ 2326849 h 5298347"/>
                <a:gd name="connsiteX1800" fmla="*/ 221226 w 1912847"/>
                <a:gd name="connsiteY1800" fmla="*/ 1948031 h 5298347"/>
                <a:gd name="connsiteX1801" fmla="*/ 218083 w 1912847"/>
                <a:gd name="connsiteY1801" fmla="*/ 1412418 h 5298347"/>
                <a:gd name="connsiteX1802" fmla="*/ 215987 w 1912847"/>
                <a:gd name="connsiteY1802" fmla="*/ 1312959 h 5298347"/>
                <a:gd name="connsiteX1803" fmla="*/ 213892 w 1912847"/>
                <a:gd name="connsiteY1803" fmla="*/ 1187922 h 5298347"/>
                <a:gd name="connsiteX1804" fmla="*/ 197414 w 1912847"/>
                <a:gd name="connsiteY1804" fmla="*/ 1166338 h 5298347"/>
                <a:gd name="connsiteX1805" fmla="*/ 206367 w 1912847"/>
                <a:gd name="connsiteY1805" fmla="*/ 1139619 h 5298347"/>
                <a:gd name="connsiteX1806" fmla="*/ 208463 w 1912847"/>
                <a:gd name="connsiteY1806" fmla="*/ 1138097 h 5298347"/>
                <a:gd name="connsiteX1807" fmla="*/ 211034 w 1912847"/>
                <a:gd name="connsiteY1807" fmla="*/ 1138097 h 5298347"/>
                <a:gd name="connsiteX1808" fmla="*/ 272185 w 1912847"/>
                <a:gd name="connsiteY1808" fmla="*/ 1119556 h 5298347"/>
                <a:gd name="connsiteX1809" fmla="*/ 236276 w 1912847"/>
                <a:gd name="connsiteY1809" fmla="*/ 1072869 h 5298347"/>
                <a:gd name="connsiteX1810" fmla="*/ 221036 w 1912847"/>
                <a:gd name="connsiteY1810" fmla="*/ 1072869 h 5298347"/>
                <a:gd name="connsiteX1811" fmla="*/ 214559 w 1912847"/>
                <a:gd name="connsiteY1811" fmla="*/ 1065262 h 5298347"/>
                <a:gd name="connsiteX1812" fmla="*/ 235704 w 1912847"/>
                <a:gd name="connsiteY1812" fmla="*/ 1047006 h 5298347"/>
                <a:gd name="connsiteX1813" fmla="*/ 241229 w 1912847"/>
                <a:gd name="connsiteY1813" fmla="*/ 1041491 h 5298347"/>
                <a:gd name="connsiteX1814" fmla="*/ 237323 w 1912847"/>
                <a:gd name="connsiteY1814" fmla="*/ 1012015 h 5298347"/>
                <a:gd name="connsiteX1815" fmla="*/ 229703 w 1912847"/>
                <a:gd name="connsiteY1815" fmla="*/ 991381 h 5298347"/>
                <a:gd name="connsiteX1816" fmla="*/ 227608 w 1912847"/>
                <a:gd name="connsiteY1816" fmla="*/ 976833 h 5298347"/>
                <a:gd name="connsiteX1817" fmla="*/ 227894 w 1912847"/>
                <a:gd name="connsiteY1817" fmla="*/ 974932 h 5298347"/>
                <a:gd name="connsiteX1818" fmla="*/ 228941 w 1912847"/>
                <a:gd name="connsiteY1818" fmla="*/ 973505 h 5298347"/>
                <a:gd name="connsiteX1819" fmla="*/ 254659 w 1912847"/>
                <a:gd name="connsiteY1819" fmla="*/ 953347 h 5298347"/>
                <a:gd name="connsiteX1820" fmla="*/ 347147 w 1912847"/>
                <a:gd name="connsiteY1820" fmla="*/ 825173 h 5298347"/>
                <a:gd name="connsiteX1821" fmla="*/ 364577 w 1912847"/>
                <a:gd name="connsiteY1821" fmla="*/ 814238 h 5298347"/>
                <a:gd name="connsiteX1822" fmla="*/ 423347 w 1912847"/>
                <a:gd name="connsiteY1822" fmla="*/ 875093 h 5298347"/>
                <a:gd name="connsiteX1823" fmla="*/ 460399 w 1912847"/>
                <a:gd name="connsiteY1823" fmla="*/ 910084 h 5298347"/>
                <a:gd name="connsiteX1824" fmla="*/ 462494 w 1912847"/>
                <a:gd name="connsiteY1824" fmla="*/ 913127 h 5298347"/>
                <a:gd name="connsiteX1825" fmla="*/ 448302 w 1912847"/>
                <a:gd name="connsiteY1825" fmla="*/ 940321 h 5298347"/>
                <a:gd name="connsiteX1826" fmla="*/ 466781 w 1912847"/>
                <a:gd name="connsiteY1826" fmla="*/ 1118510 h 5298347"/>
                <a:gd name="connsiteX1827" fmla="*/ 481449 w 1912847"/>
                <a:gd name="connsiteY1827" fmla="*/ 1127068 h 5298347"/>
                <a:gd name="connsiteX1828" fmla="*/ 479925 w 1912847"/>
                <a:gd name="connsiteY1828" fmla="*/ 1132678 h 5298347"/>
                <a:gd name="connsiteX1829" fmla="*/ 496118 w 1912847"/>
                <a:gd name="connsiteY1829" fmla="*/ 1183738 h 5298347"/>
                <a:gd name="connsiteX1830" fmla="*/ 577747 w 1912847"/>
                <a:gd name="connsiteY1830" fmla="*/ 1196765 h 5298347"/>
                <a:gd name="connsiteX1831" fmla="*/ 587558 w 1912847"/>
                <a:gd name="connsiteY1831" fmla="*/ 1143517 h 5298347"/>
                <a:gd name="connsiteX1832" fmla="*/ 583271 w 1912847"/>
                <a:gd name="connsiteY1832" fmla="*/ 1132678 h 5298347"/>
                <a:gd name="connsiteX1833" fmla="*/ 628229 w 1912847"/>
                <a:gd name="connsiteY1833" fmla="*/ 1117559 h 5298347"/>
                <a:gd name="connsiteX1834" fmla="*/ 630039 w 1912847"/>
                <a:gd name="connsiteY1834" fmla="*/ 1090270 h 5298347"/>
                <a:gd name="connsiteX1835" fmla="*/ 601750 w 1912847"/>
                <a:gd name="connsiteY1835" fmla="*/ 1091411 h 5298347"/>
                <a:gd name="connsiteX1836" fmla="*/ 616323 w 1912847"/>
                <a:gd name="connsiteY1836" fmla="*/ 1031507 h 5298347"/>
                <a:gd name="connsiteX1837" fmla="*/ 615466 w 1912847"/>
                <a:gd name="connsiteY1837" fmla="*/ 1030652 h 5298347"/>
                <a:gd name="connsiteX1838" fmla="*/ 614895 w 1912847"/>
                <a:gd name="connsiteY1838" fmla="*/ 1029606 h 5298347"/>
                <a:gd name="connsiteX1839" fmla="*/ 594130 w 1912847"/>
                <a:gd name="connsiteY1839" fmla="*/ 983870 h 5298347"/>
                <a:gd name="connsiteX1840" fmla="*/ 713669 w 1912847"/>
                <a:gd name="connsiteY1840" fmla="*/ 834872 h 5298347"/>
                <a:gd name="connsiteX1841" fmla="*/ 737386 w 1912847"/>
                <a:gd name="connsiteY1841" fmla="*/ 814904 h 5298347"/>
                <a:gd name="connsiteX1842" fmla="*/ 740148 w 1912847"/>
                <a:gd name="connsiteY1842" fmla="*/ 814904 h 5298347"/>
                <a:gd name="connsiteX1843" fmla="*/ 770343 w 1912847"/>
                <a:gd name="connsiteY1843" fmla="*/ 822986 h 5298347"/>
                <a:gd name="connsiteX1844" fmla="*/ 862830 w 1912847"/>
                <a:gd name="connsiteY1844" fmla="*/ 931668 h 5298347"/>
                <a:gd name="connsiteX1845" fmla="*/ 875879 w 1912847"/>
                <a:gd name="connsiteY1845" fmla="*/ 984916 h 5298347"/>
                <a:gd name="connsiteX1846" fmla="*/ 849781 w 1912847"/>
                <a:gd name="connsiteY1846" fmla="*/ 991476 h 5298347"/>
                <a:gd name="connsiteX1847" fmla="*/ 838922 w 1912847"/>
                <a:gd name="connsiteY1847" fmla="*/ 1010969 h 5298347"/>
                <a:gd name="connsiteX1848" fmla="*/ 813872 w 1912847"/>
                <a:gd name="connsiteY1848" fmla="*/ 1066403 h 5298347"/>
                <a:gd name="connsiteX1849" fmla="*/ 829112 w 1912847"/>
                <a:gd name="connsiteY1849" fmla="*/ 1096831 h 5298347"/>
                <a:gd name="connsiteX1850" fmla="*/ 847590 w 1912847"/>
                <a:gd name="connsiteY1850" fmla="*/ 1129445 h 5298347"/>
                <a:gd name="connsiteX1851" fmla="*/ 873403 w 1912847"/>
                <a:gd name="connsiteY1851" fmla="*/ 1159587 h 5298347"/>
                <a:gd name="connsiteX1852" fmla="*/ 871593 w 1912847"/>
                <a:gd name="connsiteY1852" fmla="*/ 1172233 h 5298347"/>
                <a:gd name="connsiteX1853" fmla="*/ 874736 w 1912847"/>
                <a:gd name="connsiteY1853" fmla="*/ 1188112 h 5298347"/>
                <a:gd name="connsiteX1854" fmla="*/ 931886 w 1912847"/>
                <a:gd name="connsiteY1854" fmla="*/ 1223389 h 5298347"/>
                <a:gd name="connsiteX1855" fmla="*/ 941983 w 1912847"/>
                <a:gd name="connsiteY1855" fmla="*/ 1221962 h 5298347"/>
                <a:gd name="connsiteX1856" fmla="*/ 987798 w 1912847"/>
                <a:gd name="connsiteY1856" fmla="*/ 1161679 h 5298347"/>
                <a:gd name="connsiteX1857" fmla="*/ 1012944 w 1912847"/>
                <a:gd name="connsiteY1857" fmla="*/ 1107670 h 5298347"/>
                <a:gd name="connsiteX1858" fmla="*/ 1015135 w 1912847"/>
                <a:gd name="connsiteY1858" fmla="*/ 1032648 h 5298347"/>
                <a:gd name="connsiteX1859" fmla="*/ 991227 w 1912847"/>
                <a:gd name="connsiteY1859" fmla="*/ 1000034 h 5298347"/>
                <a:gd name="connsiteX1860" fmla="*/ 1015230 w 1912847"/>
                <a:gd name="connsiteY1860" fmla="*/ 958767 h 5298347"/>
                <a:gd name="connsiteX1861" fmla="*/ 1066379 w 1912847"/>
                <a:gd name="connsiteY1861" fmla="*/ 901241 h 5298347"/>
                <a:gd name="connsiteX1862" fmla="*/ 1096860 w 1912847"/>
                <a:gd name="connsiteY1862" fmla="*/ 862827 h 5298347"/>
                <a:gd name="connsiteX1863" fmla="*/ 1151152 w 1912847"/>
                <a:gd name="connsiteY1863" fmla="*/ 844760 h 5298347"/>
                <a:gd name="connsiteX1864" fmla="*/ 1227352 w 1912847"/>
                <a:gd name="connsiteY1864" fmla="*/ 926248 h 5298347"/>
                <a:gd name="connsiteX1865" fmla="*/ 1205826 w 1912847"/>
                <a:gd name="connsiteY1865" fmla="*/ 924917 h 5298347"/>
                <a:gd name="connsiteX1866" fmla="*/ 1205159 w 1912847"/>
                <a:gd name="connsiteY1866" fmla="*/ 928530 h 5298347"/>
                <a:gd name="connsiteX1867" fmla="*/ 1204873 w 1912847"/>
                <a:gd name="connsiteY1867" fmla="*/ 931478 h 5298347"/>
                <a:gd name="connsiteX1868" fmla="*/ 1220113 w 1912847"/>
                <a:gd name="connsiteY1868" fmla="*/ 952587 h 5298347"/>
                <a:gd name="connsiteX1869" fmla="*/ 1248307 w 1912847"/>
                <a:gd name="connsiteY1869" fmla="*/ 977974 h 5298347"/>
                <a:gd name="connsiteX1870" fmla="*/ 1251736 w 1912847"/>
                <a:gd name="connsiteY1870" fmla="*/ 981302 h 5298347"/>
                <a:gd name="connsiteX1871" fmla="*/ 1247926 w 1912847"/>
                <a:gd name="connsiteY1871" fmla="*/ 986342 h 5298347"/>
                <a:gd name="connsiteX1872" fmla="*/ 1230590 w 1912847"/>
                <a:gd name="connsiteY1872" fmla="*/ 1030366 h 5298347"/>
                <a:gd name="connsiteX1873" fmla="*/ 1209826 w 1912847"/>
                <a:gd name="connsiteY1873" fmla="*/ 1127448 h 5298347"/>
                <a:gd name="connsiteX1874" fmla="*/ 1224018 w 1912847"/>
                <a:gd name="connsiteY1874" fmla="*/ 1130871 h 5298347"/>
                <a:gd name="connsiteX1875" fmla="*/ 1258308 w 1912847"/>
                <a:gd name="connsiteY1875" fmla="*/ 1135340 h 5298347"/>
                <a:gd name="connsiteX1876" fmla="*/ 1259451 w 1912847"/>
                <a:gd name="connsiteY1876" fmla="*/ 1137717 h 5298347"/>
                <a:gd name="connsiteX1877" fmla="*/ 1258975 w 1912847"/>
                <a:gd name="connsiteY1877" fmla="*/ 1140189 h 5298347"/>
                <a:gd name="connsiteX1878" fmla="*/ 1257832 w 1912847"/>
                <a:gd name="connsiteY1878" fmla="*/ 1151124 h 5298347"/>
                <a:gd name="connsiteX1879" fmla="*/ 1294694 w 1912847"/>
                <a:gd name="connsiteY1879" fmla="*/ 1206369 h 5298347"/>
                <a:gd name="connsiteX1880" fmla="*/ 1368703 w 1912847"/>
                <a:gd name="connsiteY1880" fmla="*/ 1166243 h 5298347"/>
                <a:gd name="connsiteX1881" fmla="*/ 1354606 w 1912847"/>
                <a:gd name="connsiteY1881" fmla="*/ 1144563 h 5298347"/>
                <a:gd name="connsiteX1882" fmla="*/ 1370132 w 1912847"/>
                <a:gd name="connsiteY1882" fmla="*/ 1137812 h 5298347"/>
                <a:gd name="connsiteX1883" fmla="*/ 1385277 w 1912847"/>
                <a:gd name="connsiteY1883" fmla="*/ 1116513 h 5298347"/>
                <a:gd name="connsiteX1884" fmla="*/ 1383276 w 1912847"/>
                <a:gd name="connsiteY1884" fmla="*/ 1108051 h 5298347"/>
                <a:gd name="connsiteX1885" fmla="*/ 1381181 w 1912847"/>
                <a:gd name="connsiteY1885" fmla="*/ 1103201 h 5298347"/>
                <a:gd name="connsiteX1886" fmla="*/ 1385086 w 1912847"/>
                <a:gd name="connsiteY1886" fmla="*/ 1099588 h 5298347"/>
                <a:gd name="connsiteX1887" fmla="*/ 1413280 w 1912847"/>
                <a:gd name="connsiteY1887" fmla="*/ 1048052 h 5298347"/>
                <a:gd name="connsiteX1888" fmla="*/ 1408137 w 1912847"/>
                <a:gd name="connsiteY1888" fmla="*/ 1023900 h 5298347"/>
                <a:gd name="connsiteX1889" fmla="*/ 1378037 w 1912847"/>
                <a:gd name="connsiteY1889" fmla="*/ 975978 h 5298347"/>
                <a:gd name="connsiteX1890" fmla="*/ 1377942 w 1912847"/>
                <a:gd name="connsiteY1890" fmla="*/ 972079 h 5298347"/>
                <a:gd name="connsiteX1891" fmla="*/ 1464239 w 1912847"/>
                <a:gd name="connsiteY1891" fmla="*/ 880703 h 5298347"/>
                <a:gd name="connsiteX1892" fmla="*/ 1518627 w 1912847"/>
                <a:gd name="connsiteY1892" fmla="*/ 826409 h 5298347"/>
                <a:gd name="connsiteX1893" fmla="*/ 1529485 w 1912847"/>
                <a:gd name="connsiteY1893" fmla="*/ 815569 h 5298347"/>
                <a:gd name="connsiteX1894" fmla="*/ 1574062 w 1912847"/>
                <a:gd name="connsiteY1894" fmla="*/ 855790 h 5298347"/>
                <a:gd name="connsiteX1895" fmla="*/ 1679599 w 1912847"/>
                <a:gd name="connsiteY1895" fmla="*/ 948213 h 5298347"/>
                <a:gd name="connsiteX1896" fmla="*/ 1668740 w 1912847"/>
                <a:gd name="connsiteY1896" fmla="*/ 992808 h 5298347"/>
                <a:gd name="connsiteX1897" fmla="*/ 1705793 w 1912847"/>
                <a:gd name="connsiteY1897" fmla="*/ 1068876 h 5298347"/>
                <a:gd name="connsiteX1898" fmla="*/ 1760180 w 1912847"/>
                <a:gd name="connsiteY1898" fmla="*/ 1084089 h 5298347"/>
                <a:gd name="connsiteX1899" fmla="*/ 1699220 w 1912847"/>
                <a:gd name="connsiteY1899" fmla="*/ 1093883 h 5298347"/>
                <a:gd name="connsiteX1900" fmla="*/ 1677313 w 1912847"/>
                <a:gd name="connsiteY1900" fmla="*/ 1070112 h 5298347"/>
                <a:gd name="connsiteX1901" fmla="*/ 1631498 w 1912847"/>
                <a:gd name="connsiteY1901" fmla="*/ 1091221 h 5298347"/>
                <a:gd name="connsiteX1902" fmla="*/ 1685028 w 1912847"/>
                <a:gd name="connsiteY1902" fmla="*/ 1135150 h 5298347"/>
                <a:gd name="connsiteX1903" fmla="*/ 1693696 w 1912847"/>
                <a:gd name="connsiteY1903" fmla="*/ 1138478 h 5298347"/>
                <a:gd name="connsiteX1904" fmla="*/ 1709984 w 1912847"/>
                <a:gd name="connsiteY1904" fmla="*/ 1141806 h 5298347"/>
                <a:gd name="connsiteX1905" fmla="*/ 1710936 w 1912847"/>
                <a:gd name="connsiteY1905" fmla="*/ 1153977 h 5298347"/>
                <a:gd name="connsiteX1906" fmla="*/ 1712174 w 1912847"/>
                <a:gd name="connsiteY1906" fmla="*/ 1304781 h 5298347"/>
                <a:gd name="connsiteX1907" fmla="*/ 1717604 w 1912847"/>
                <a:gd name="connsiteY1907" fmla="*/ 1397109 h 5298347"/>
                <a:gd name="connsiteX1908" fmla="*/ 1717604 w 1912847"/>
                <a:gd name="connsiteY1908" fmla="*/ 1868721 h 5298347"/>
                <a:gd name="connsiteX1909" fmla="*/ 1716937 w 1912847"/>
                <a:gd name="connsiteY1909" fmla="*/ 2829173 h 5298347"/>
                <a:gd name="connsiteX1910" fmla="*/ 1716461 w 1912847"/>
                <a:gd name="connsiteY1910" fmla="*/ 2841554 h 5298347"/>
                <a:gd name="connsiteX1911" fmla="*/ 1705602 w 1912847"/>
                <a:gd name="connsiteY1911" fmla="*/ 2835373 h 5298347"/>
                <a:gd name="connsiteX1912" fmla="*/ 1608923 w 1912847"/>
                <a:gd name="connsiteY1912" fmla="*/ 2653190 h 5298347"/>
                <a:gd name="connsiteX1913" fmla="*/ 1484337 w 1912847"/>
                <a:gd name="connsiteY1913" fmla="*/ 2531291 h 5298347"/>
                <a:gd name="connsiteX1914" fmla="*/ 1475193 w 1912847"/>
                <a:gd name="connsiteY1914" fmla="*/ 2536046 h 5298347"/>
                <a:gd name="connsiteX1915" fmla="*/ 1431663 w 1912847"/>
                <a:gd name="connsiteY1915" fmla="*/ 2509755 h 5298347"/>
                <a:gd name="connsiteX1916" fmla="*/ 1428425 w 1912847"/>
                <a:gd name="connsiteY1916" fmla="*/ 2466301 h 5298347"/>
                <a:gd name="connsiteX1917" fmla="*/ 1391658 w 1912847"/>
                <a:gd name="connsiteY1917" fmla="*/ 2392135 h 5298347"/>
                <a:gd name="connsiteX1918" fmla="*/ 1348986 w 1912847"/>
                <a:gd name="connsiteY1918" fmla="*/ 2376541 h 5298347"/>
                <a:gd name="connsiteX1919" fmla="*/ 1266214 w 1912847"/>
                <a:gd name="connsiteY1919" fmla="*/ 2336985 h 5298347"/>
                <a:gd name="connsiteX1920" fmla="*/ 1260689 w 1912847"/>
                <a:gd name="connsiteY1920" fmla="*/ 2268857 h 5298347"/>
                <a:gd name="connsiteX1921" fmla="*/ 1178774 w 1912847"/>
                <a:gd name="connsiteY1921" fmla="*/ 2169113 h 5298347"/>
                <a:gd name="connsiteX1922" fmla="*/ 1208207 w 1912847"/>
                <a:gd name="connsiteY1922" fmla="*/ 2098560 h 5298347"/>
                <a:gd name="connsiteX1923" fmla="*/ 1221732 w 1912847"/>
                <a:gd name="connsiteY1923" fmla="*/ 2091428 h 5298347"/>
                <a:gd name="connsiteX1924" fmla="*/ 190946 w 1912847"/>
                <a:gd name="connsiteY1924" fmla="*/ 3689407 h 5298347"/>
                <a:gd name="connsiteX1925" fmla="*/ 186755 w 1912847"/>
                <a:gd name="connsiteY1925" fmla="*/ 3627602 h 5298347"/>
                <a:gd name="connsiteX1926" fmla="*/ 222731 w 1912847"/>
                <a:gd name="connsiteY1926" fmla="*/ 3482312 h 5298347"/>
                <a:gd name="connsiteX1927" fmla="*/ 224922 w 1912847"/>
                <a:gd name="connsiteY1927" fmla="*/ 3446179 h 5298347"/>
                <a:gd name="connsiteX1928" fmla="*/ 211873 w 1912847"/>
                <a:gd name="connsiteY1928" fmla="*/ 3402155 h 5298347"/>
                <a:gd name="connsiteX1929" fmla="*/ 206824 w 1912847"/>
                <a:gd name="connsiteY1929" fmla="*/ 3383328 h 5298347"/>
                <a:gd name="connsiteX1930" fmla="*/ 206586 w 1912847"/>
                <a:gd name="connsiteY1930" fmla="*/ 3345817 h 5298347"/>
                <a:gd name="connsiteX1931" fmla="*/ 221255 w 1912847"/>
                <a:gd name="connsiteY1931" fmla="*/ 3342775 h 5298347"/>
                <a:gd name="connsiteX1932" fmla="*/ 263641 w 1912847"/>
                <a:gd name="connsiteY1932" fmla="*/ 3454880 h 5298347"/>
                <a:gd name="connsiteX1933" fmla="*/ 210110 w 1912847"/>
                <a:gd name="connsiteY1933" fmla="*/ 3626109 h 5298347"/>
                <a:gd name="connsiteX1934" fmla="*/ 214301 w 1912847"/>
                <a:gd name="connsiteY1934" fmla="*/ 3687058 h 5298347"/>
                <a:gd name="connsiteX1935" fmla="*/ 197633 w 1912847"/>
                <a:gd name="connsiteY1935" fmla="*/ 3720433 h 5298347"/>
                <a:gd name="connsiteX1936" fmla="*/ 190927 w 1912847"/>
                <a:gd name="connsiteY1936" fmla="*/ 3689530 h 5298347"/>
                <a:gd name="connsiteX1937" fmla="*/ 190984 w 1912847"/>
                <a:gd name="connsiteY1937" fmla="*/ 3689530 h 5298347"/>
                <a:gd name="connsiteX1938" fmla="*/ 112270 w 1912847"/>
                <a:gd name="connsiteY1938" fmla="*/ 249139 h 5298347"/>
                <a:gd name="connsiteX1939" fmla="*/ 112270 w 1912847"/>
                <a:gd name="connsiteY1939" fmla="*/ 216049 h 5298347"/>
                <a:gd name="connsiteX1940" fmla="*/ 117413 w 1912847"/>
                <a:gd name="connsiteY1940" fmla="*/ 214357 h 5298347"/>
                <a:gd name="connsiteX1941" fmla="*/ 136825 w 1912847"/>
                <a:gd name="connsiteY1941" fmla="*/ 223390 h 5298347"/>
                <a:gd name="connsiteX1942" fmla="*/ 140635 w 1912847"/>
                <a:gd name="connsiteY1942" fmla="*/ 228144 h 5298347"/>
                <a:gd name="connsiteX1943" fmla="*/ 133806 w 1912847"/>
                <a:gd name="connsiteY1943" fmla="*/ 249091 h 5298347"/>
                <a:gd name="connsiteX1944" fmla="*/ 112184 w 1912847"/>
                <a:gd name="connsiteY1944" fmla="*/ 249091 h 5298347"/>
                <a:gd name="connsiteX1945" fmla="*/ 97477 w 1912847"/>
                <a:gd name="connsiteY1945" fmla="*/ 752233 h 5298347"/>
                <a:gd name="connsiteX1946" fmla="*/ 107717 w 1912847"/>
                <a:gd name="connsiteY1946" fmla="*/ 686397 h 5298347"/>
                <a:gd name="connsiteX1947" fmla="*/ 123623 w 1912847"/>
                <a:gd name="connsiteY1947" fmla="*/ 536543 h 5298347"/>
                <a:gd name="connsiteX1948" fmla="*/ 131529 w 1912847"/>
                <a:gd name="connsiteY1948" fmla="*/ 497938 h 5298347"/>
                <a:gd name="connsiteX1949" fmla="*/ 137149 w 1912847"/>
                <a:gd name="connsiteY1949" fmla="*/ 512695 h 5298347"/>
                <a:gd name="connsiteX1950" fmla="*/ 134482 w 1912847"/>
                <a:gd name="connsiteY1950" fmla="*/ 538463 h 5298347"/>
                <a:gd name="connsiteX1951" fmla="*/ 132672 w 1912847"/>
                <a:gd name="connsiteY1951" fmla="*/ 564231 h 5298347"/>
                <a:gd name="connsiteX1952" fmla="*/ 135434 w 1912847"/>
                <a:gd name="connsiteY1952" fmla="*/ 612249 h 5298347"/>
                <a:gd name="connsiteX1953" fmla="*/ 132482 w 1912847"/>
                <a:gd name="connsiteY1953" fmla="*/ 663595 h 5298347"/>
                <a:gd name="connsiteX1954" fmla="*/ 132482 w 1912847"/>
                <a:gd name="connsiteY1954" fmla="*/ 753260 h 5298347"/>
                <a:gd name="connsiteX1955" fmla="*/ 115432 w 1912847"/>
                <a:gd name="connsiteY1955" fmla="*/ 772563 h 5298347"/>
                <a:gd name="connsiteX1956" fmla="*/ 97239 w 1912847"/>
                <a:gd name="connsiteY1956" fmla="*/ 752119 h 5298347"/>
                <a:gd name="connsiteX1957" fmla="*/ 157437 w 1912847"/>
                <a:gd name="connsiteY1957" fmla="*/ 1012576 h 5298347"/>
                <a:gd name="connsiteX1958" fmla="*/ 155437 w 1912847"/>
                <a:gd name="connsiteY1958" fmla="*/ 1012291 h 5298347"/>
                <a:gd name="connsiteX1959" fmla="*/ 142673 w 1912847"/>
                <a:gd name="connsiteY1959" fmla="*/ 1008582 h 5298347"/>
                <a:gd name="connsiteX1960" fmla="*/ 111908 w 1912847"/>
                <a:gd name="connsiteY1960" fmla="*/ 985191 h 5298347"/>
                <a:gd name="connsiteX1961" fmla="*/ 121718 w 1912847"/>
                <a:gd name="connsiteY1961" fmla="*/ 949535 h 5298347"/>
                <a:gd name="connsiteX1962" fmla="*/ 166391 w 1912847"/>
                <a:gd name="connsiteY1962" fmla="*/ 943639 h 5298347"/>
                <a:gd name="connsiteX1963" fmla="*/ 182869 w 1912847"/>
                <a:gd name="connsiteY1963" fmla="*/ 973306 h 5298347"/>
                <a:gd name="connsiteX1964" fmla="*/ 182679 w 1912847"/>
                <a:gd name="connsiteY1964" fmla="*/ 975759 h 5298347"/>
                <a:gd name="connsiteX1965" fmla="*/ 181155 w 1912847"/>
                <a:gd name="connsiteY1965" fmla="*/ 977661 h 5298347"/>
                <a:gd name="connsiteX1966" fmla="*/ 178773 w 1912847"/>
                <a:gd name="connsiteY1966" fmla="*/ 988120 h 5298347"/>
                <a:gd name="connsiteX1967" fmla="*/ 157075 w 1912847"/>
                <a:gd name="connsiteY1967" fmla="*/ 1012557 h 5298347"/>
                <a:gd name="connsiteX1968" fmla="*/ 157113 w 1912847"/>
                <a:gd name="connsiteY1968" fmla="*/ 1012481 h 5298347"/>
                <a:gd name="connsiteX1969" fmla="*/ 1260128 w 1912847"/>
                <a:gd name="connsiteY1969" fmla="*/ 706973 h 5298347"/>
                <a:gd name="connsiteX1970" fmla="*/ 1263366 w 1912847"/>
                <a:gd name="connsiteY1970" fmla="*/ 689734 h 5298347"/>
                <a:gd name="connsiteX1971" fmla="*/ 1252222 w 1912847"/>
                <a:gd name="connsiteY1971" fmla="*/ 678733 h 5298347"/>
                <a:gd name="connsiteX1972" fmla="*/ 1228028 w 1912847"/>
                <a:gd name="connsiteY1972" fmla="*/ 678685 h 5298347"/>
                <a:gd name="connsiteX1973" fmla="*/ 1207426 w 1912847"/>
                <a:gd name="connsiteY1973" fmla="*/ 669082 h 5298347"/>
                <a:gd name="connsiteX1974" fmla="*/ 1202587 w 1912847"/>
                <a:gd name="connsiteY1974" fmla="*/ 666914 h 5298347"/>
                <a:gd name="connsiteX1975" fmla="*/ 1202968 w 1912847"/>
                <a:gd name="connsiteY1975" fmla="*/ 661560 h 5298347"/>
                <a:gd name="connsiteX1976" fmla="*/ 1204587 w 1912847"/>
                <a:gd name="connsiteY1976" fmla="*/ 635250 h 5298347"/>
                <a:gd name="connsiteX1977" fmla="*/ 1218494 w 1912847"/>
                <a:gd name="connsiteY1977" fmla="*/ 613096 h 5298347"/>
                <a:gd name="connsiteX1978" fmla="*/ 1193443 w 1912847"/>
                <a:gd name="connsiteY1978" fmla="*/ 586947 h 5298347"/>
                <a:gd name="connsiteX1979" fmla="*/ 1174107 w 1912847"/>
                <a:gd name="connsiteY1979" fmla="*/ 567978 h 5298347"/>
                <a:gd name="connsiteX1980" fmla="*/ 1200206 w 1912847"/>
                <a:gd name="connsiteY1980" fmla="*/ 502778 h 5298347"/>
                <a:gd name="connsiteX1981" fmla="*/ 1221446 w 1912847"/>
                <a:gd name="connsiteY1981" fmla="*/ 457137 h 5298347"/>
                <a:gd name="connsiteX1982" fmla="*/ 1200777 w 1912847"/>
                <a:gd name="connsiteY1982" fmla="*/ 422270 h 5298347"/>
                <a:gd name="connsiteX1983" fmla="*/ 1197444 w 1912847"/>
                <a:gd name="connsiteY1983" fmla="*/ 419731 h 5298347"/>
                <a:gd name="connsiteX1984" fmla="*/ 1197824 w 1912847"/>
                <a:gd name="connsiteY1984" fmla="*/ 415452 h 5298347"/>
                <a:gd name="connsiteX1985" fmla="*/ 1215541 w 1912847"/>
                <a:gd name="connsiteY1985" fmla="*/ 382648 h 5298347"/>
                <a:gd name="connsiteX1986" fmla="*/ 1226780 w 1912847"/>
                <a:gd name="connsiteY1986" fmla="*/ 365532 h 5298347"/>
                <a:gd name="connsiteX1987" fmla="*/ 1224113 w 1912847"/>
                <a:gd name="connsiteY1987" fmla="*/ 351270 h 5298347"/>
                <a:gd name="connsiteX1988" fmla="*/ 1203159 w 1912847"/>
                <a:gd name="connsiteY1988" fmla="*/ 298022 h 5298347"/>
                <a:gd name="connsiteX1989" fmla="*/ 1190490 w 1912847"/>
                <a:gd name="connsiteY1989" fmla="*/ 289179 h 5298347"/>
                <a:gd name="connsiteX1990" fmla="*/ 1250974 w 1912847"/>
                <a:gd name="connsiteY1990" fmla="*/ 257041 h 5298347"/>
                <a:gd name="connsiteX1991" fmla="*/ 1278596 w 1912847"/>
                <a:gd name="connsiteY1991" fmla="*/ 223571 h 5298347"/>
                <a:gd name="connsiteX1992" fmla="*/ 1282883 w 1912847"/>
                <a:gd name="connsiteY1992" fmla="*/ 205409 h 5298347"/>
                <a:gd name="connsiteX1993" fmla="*/ 1226876 w 1912847"/>
                <a:gd name="connsiteY1993" fmla="*/ 132004 h 5298347"/>
                <a:gd name="connsiteX1994" fmla="*/ 1190109 w 1912847"/>
                <a:gd name="connsiteY1994" fmla="*/ 115174 h 5298347"/>
                <a:gd name="connsiteX1995" fmla="*/ 1189252 w 1912847"/>
                <a:gd name="connsiteY1995" fmla="*/ 110515 h 5298347"/>
                <a:gd name="connsiteX1996" fmla="*/ 1193062 w 1912847"/>
                <a:gd name="connsiteY1996" fmla="*/ 107662 h 5298347"/>
                <a:gd name="connsiteX1997" fmla="*/ 1200587 w 1912847"/>
                <a:gd name="connsiteY1997" fmla="*/ 81989 h 5298347"/>
                <a:gd name="connsiteX1998" fmla="*/ 1196777 w 1912847"/>
                <a:gd name="connsiteY1998" fmla="*/ 56316 h 5298347"/>
                <a:gd name="connsiteX1999" fmla="*/ 1117624 w 1912847"/>
                <a:gd name="connsiteY1999" fmla="*/ 11817 h 5298347"/>
                <a:gd name="connsiteX2000" fmla="*/ 1048663 w 1912847"/>
                <a:gd name="connsiteY2000" fmla="*/ 52037 h 5298347"/>
                <a:gd name="connsiteX2001" fmla="*/ 1044186 w 1912847"/>
                <a:gd name="connsiteY2001" fmla="*/ 90547 h 5298347"/>
                <a:gd name="connsiteX2002" fmla="*/ 1040948 w 1912847"/>
                <a:gd name="connsiteY2002" fmla="*/ 117551 h 5298347"/>
                <a:gd name="connsiteX2003" fmla="*/ 988370 w 1912847"/>
                <a:gd name="connsiteY2003" fmla="*/ 131814 h 5298347"/>
                <a:gd name="connsiteX2004" fmla="*/ 987894 w 1912847"/>
                <a:gd name="connsiteY2004" fmla="*/ 140276 h 5298347"/>
                <a:gd name="connsiteX2005" fmla="*/ 1021707 w 1912847"/>
                <a:gd name="connsiteY2005" fmla="*/ 256280 h 5298347"/>
                <a:gd name="connsiteX2006" fmla="*/ 1048663 w 1912847"/>
                <a:gd name="connsiteY2006" fmla="*/ 270067 h 5298347"/>
                <a:gd name="connsiteX2007" fmla="*/ 1070285 w 1912847"/>
                <a:gd name="connsiteY2007" fmla="*/ 275107 h 5298347"/>
                <a:gd name="connsiteX2008" fmla="*/ 1095717 w 1912847"/>
                <a:gd name="connsiteY2008" fmla="*/ 298307 h 5298347"/>
                <a:gd name="connsiteX2009" fmla="*/ 1050378 w 1912847"/>
                <a:gd name="connsiteY2009" fmla="*/ 298307 h 5298347"/>
                <a:gd name="connsiteX2010" fmla="*/ 1029137 w 1912847"/>
                <a:gd name="connsiteY2010" fmla="*/ 328449 h 5298347"/>
                <a:gd name="connsiteX2011" fmla="*/ 1033804 w 1912847"/>
                <a:gd name="connsiteY2011" fmla="*/ 354503 h 5298347"/>
                <a:gd name="connsiteX2012" fmla="*/ 1044853 w 1912847"/>
                <a:gd name="connsiteY2012" fmla="*/ 366578 h 5298347"/>
                <a:gd name="connsiteX2013" fmla="*/ 1078000 w 1912847"/>
                <a:gd name="connsiteY2013" fmla="*/ 401475 h 5298347"/>
                <a:gd name="connsiteX2014" fmla="*/ 1058760 w 1912847"/>
                <a:gd name="connsiteY2014" fmla="*/ 406799 h 5298347"/>
                <a:gd name="connsiteX2015" fmla="*/ 1057902 w 1912847"/>
                <a:gd name="connsiteY2015" fmla="*/ 409081 h 5298347"/>
                <a:gd name="connsiteX2016" fmla="*/ 1055902 w 1912847"/>
                <a:gd name="connsiteY2016" fmla="*/ 410413 h 5298347"/>
                <a:gd name="connsiteX2017" fmla="*/ 1029042 w 1912847"/>
                <a:gd name="connsiteY2017" fmla="*/ 484674 h 5298347"/>
                <a:gd name="connsiteX2018" fmla="*/ 1029042 w 1912847"/>
                <a:gd name="connsiteY2018" fmla="*/ 492376 h 5298347"/>
                <a:gd name="connsiteX2019" fmla="*/ 1037043 w 1912847"/>
                <a:gd name="connsiteY2019" fmla="*/ 504452 h 5298347"/>
                <a:gd name="connsiteX2020" fmla="*/ 1074095 w 1912847"/>
                <a:gd name="connsiteY2020" fmla="*/ 544958 h 5298347"/>
                <a:gd name="connsiteX2021" fmla="*/ 1054187 w 1912847"/>
                <a:gd name="connsiteY2021" fmla="*/ 546859 h 5298347"/>
                <a:gd name="connsiteX2022" fmla="*/ 1046377 w 1912847"/>
                <a:gd name="connsiteY2022" fmla="*/ 553515 h 5298347"/>
                <a:gd name="connsiteX2023" fmla="*/ 1037233 w 1912847"/>
                <a:gd name="connsiteY2023" fmla="*/ 572247 h 5298347"/>
                <a:gd name="connsiteX2024" fmla="*/ 1037328 w 1912847"/>
                <a:gd name="connsiteY2024" fmla="*/ 574624 h 5298347"/>
                <a:gd name="connsiteX2025" fmla="*/ 1079048 w 1912847"/>
                <a:gd name="connsiteY2025" fmla="*/ 595353 h 5298347"/>
                <a:gd name="connsiteX2026" fmla="*/ 1038757 w 1912847"/>
                <a:gd name="connsiteY2026" fmla="*/ 604196 h 5298347"/>
                <a:gd name="connsiteX2027" fmla="*/ 1039995 w 1912847"/>
                <a:gd name="connsiteY2027" fmla="*/ 624354 h 5298347"/>
                <a:gd name="connsiteX2028" fmla="*/ 1052568 w 1912847"/>
                <a:gd name="connsiteY2028" fmla="*/ 650787 h 5298347"/>
                <a:gd name="connsiteX2029" fmla="*/ 999419 w 1912847"/>
                <a:gd name="connsiteY2029" fmla="*/ 658679 h 5298347"/>
                <a:gd name="connsiteX2030" fmla="*/ 971987 w 1912847"/>
                <a:gd name="connsiteY2030" fmla="*/ 670945 h 5298347"/>
                <a:gd name="connsiteX2031" fmla="*/ 973511 w 1912847"/>
                <a:gd name="connsiteY2031" fmla="*/ 673893 h 5298347"/>
                <a:gd name="connsiteX2032" fmla="*/ 979416 w 1912847"/>
                <a:gd name="connsiteY2032" fmla="*/ 698615 h 5298347"/>
                <a:gd name="connsiteX2033" fmla="*/ 1055045 w 1912847"/>
                <a:gd name="connsiteY2033" fmla="*/ 699946 h 5298347"/>
                <a:gd name="connsiteX2034" fmla="*/ 1070094 w 1912847"/>
                <a:gd name="connsiteY2034" fmla="*/ 669709 h 5298347"/>
                <a:gd name="connsiteX2035" fmla="*/ 1159534 w 1912847"/>
                <a:gd name="connsiteY2035" fmla="*/ 678552 h 5298347"/>
                <a:gd name="connsiteX2036" fmla="*/ 1165535 w 1912847"/>
                <a:gd name="connsiteY2036" fmla="*/ 701087 h 5298347"/>
                <a:gd name="connsiteX2037" fmla="*/ 1203635 w 1912847"/>
                <a:gd name="connsiteY2037" fmla="*/ 707458 h 5298347"/>
                <a:gd name="connsiteX2038" fmla="*/ 1259070 w 1912847"/>
                <a:gd name="connsiteY2038" fmla="*/ 707458 h 5298347"/>
                <a:gd name="connsiteX2039" fmla="*/ 1099345 w 1912847"/>
                <a:gd name="connsiteY2039" fmla="*/ 84623 h 5298347"/>
                <a:gd name="connsiteX2040" fmla="*/ 1128130 w 1912847"/>
                <a:gd name="connsiteY2040" fmla="*/ 70408 h 5298347"/>
                <a:gd name="connsiteX2041" fmla="*/ 1135369 w 1912847"/>
                <a:gd name="connsiteY2041" fmla="*/ 70788 h 5298347"/>
                <a:gd name="connsiteX2042" fmla="*/ 1140484 w 1912847"/>
                <a:gd name="connsiteY2042" fmla="*/ 86762 h 5298347"/>
                <a:gd name="connsiteX2043" fmla="*/ 1144199 w 1912847"/>
                <a:gd name="connsiteY2043" fmla="*/ 147179 h 5298347"/>
                <a:gd name="connsiteX2044" fmla="*/ 1126292 w 1912847"/>
                <a:gd name="connsiteY2044" fmla="*/ 145420 h 5298347"/>
                <a:gd name="connsiteX2045" fmla="*/ 1099241 w 1912847"/>
                <a:gd name="connsiteY2045" fmla="*/ 84728 h 5298347"/>
                <a:gd name="connsiteX2046" fmla="*/ 1049816 w 1912847"/>
                <a:gd name="connsiteY2046" fmla="*/ 225083 h 5298347"/>
                <a:gd name="connsiteX2047" fmla="*/ 1044767 w 1912847"/>
                <a:gd name="connsiteY2047" fmla="*/ 217533 h 5298347"/>
                <a:gd name="connsiteX2048" fmla="*/ 1044005 w 1912847"/>
                <a:gd name="connsiteY2048" fmla="*/ 169943 h 5298347"/>
                <a:gd name="connsiteX2049" fmla="*/ 1051720 w 1912847"/>
                <a:gd name="connsiteY2049" fmla="*/ 168421 h 5298347"/>
                <a:gd name="connsiteX2050" fmla="*/ 1199672 w 1912847"/>
                <a:gd name="connsiteY2050" fmla="*/ 196091 h 5298347"/>
                <a:gd name="connsiteX2051" fmla="*/ 1216055 w 1912847"/>
                <a:gd name="connsiteY2051" fmla="*/ 217485 h 5298347"/>
                <a:gd name="connsiteX2052" fmla="*/ 1183289 w 1912847"/>
                <a:gd name="connsiteY2052" fmla="*/ 245155 h 5298347"/>
                <a:gd name="connsiteX2053" fmla="*/ 1107661 w 1912847"/>
                <a:gd name="connsiteY2053" fmla="*/ 221194 h 5298347"/>
                <a:gd name="connsiteX2054" fmla="*/ 1049749 w 1912847"/>
                <a:gd name="connsiteY2054" fmla="*/ 224997 h 5298347"/>
                <a:gd name="connsiteX2055" fmla="*/ 1154333 w 1912847"/>
                <a:gd name="connsiteY2055" fmla="*/ 631475 h 5298347"/>
                <a:gd name="connsiteX2056" fmla="*/ 1097183 w 1912847"/>
                <a:gd name="connsiteY2056" fmla="*/ 626560 h 5298347"/>
                <a:gd name="connsiteX2057" fmla="*/ 1097183 w 1912847"/>
                <a:gd name="connsiteY2057" fmla="*/ 604975 h 5298347"/>
                <a:gd name="connsiteX2058" fmla="*/ 1111280 w 1912847"/>
                <a:gd name="connsiteY2058" fmla="*/ 601742 h 5298347"/>
                <a:gd name="connsiteX2059" fmla="*/ 1142941 w 1912847"/>
                <a:gd name="connsiteY2059" fmla="*/ 607685 h 5298347"/>
                <a:gd name="connsiteX2060" fmla="*/ 1154276 w 1912847"/>
                <a:gd name="connsiteY2060" fmla="*/ 631590 h 5298347"/>
                <a:gd name="connsiteX2061" fmla="*/ 1166906 w 1912847"/>
                <a:gd name="connsiteY2061" fmla="*/ 446535 h 5298347"/>
                <a:gd name="connsiteX2062" fmla="*/ 1136045 w 1912847"/>
                <a:gd name="connsiteY2062" fmla="*/ 481498 h 5298347"/>
                <a:gd name="connsiteX2063" fmla="*/ 1133121 w 1912847"/>
                <a:gd name="connsiteY2063" fmla="*/ 483438 h 5298347"/>
                <a:gd name="connsiteX2064" fmla="*/ 1129749 w 1912847"/>
                <a:gd name="connsiteY2064" fmla="*/ 482392 h 5298347"/>
                <a:gd name="connsiteX2065" fmla="*/ 1088354 w 1912847"/>
                <a:gd name="connsiteY2065" fmla="*/ 448922 h 5298347"/>
                <a:gd name="connsiteX2066" fmla="*/ 1087763 w 1912847"/>
                <a:gd name="connsiteY2066" fmla="*/ 446545 h 5298347"/>
                <a:gd name="connsiteX2067" fmla="*/ 1088716 w 1912847"/>
                <a:gd name="connsiteY2067" fmla="*/ 444358 h 5298347"/>
                <a:gd name="connsiteX2068" fmla="*/ 1130778 w 1912847"/>
                <a:gd name="connsiteY2068" fmla="*/ 417449 h 5298347"/>
                <a:gd name="connsiteX2069" fmla="*/ 1161868 w 1912847"/>
                <a:gd name="connsiteY2069" fmla="*/ 437797 h 5298347"/>
                <a:gd name="connsiteX2070" fmla="*/ 1166916 w 1912847"/>
                <a:gd name="connsiteY2070" fmla="*/ 446640 h 5298347"/>
                <a:gd name="connsiteX2071" fmla="*/ 1151857 w 1912847"/>
                <a:gd name="connsiteY2071" fmla="*/ 381402 h 5298347"/>
                <a:gd name="connsiteX2072" fmla="*/ 1150562 w 1912847"/>
                <a:gd name="connsiteY2072" fmla="*/ 381906 h 5298347"/>
                <a:gd name="connsiteX2073" fmla="*/ 1149199 w 1912847"/>
                <a:gd name="connsiteY2073" fmla="*/ 381906 h 5298347"/>
                <a:gd name="connsiteX2074" fmla="*/ 1103613 w 1912847"/>
                <a:gd name="connsiteY2074" fmla="*/ 345679 h 5298347"/>
                <a:gd name="connsiteX2075" fmla="*/ 1115271 w 1912847"/>
                <a:gd name="connsiteY2075" fmla="*/ 320196 h 5298347"/>
                <a:gd name="connsiteX2076" fmla="*/ 1122663 w 1912847"/>
                <a:gd name="connsiteY2076" fmla="*/ 312399 h 5298347"/>
                <a:gd name="connsiteX2077" fmla="*/ 1125482 w 1912847"/>
                <a:gd name="connsiteY2077" fmla="*/ 309119 h 5298347"/>
                <a:gd name="connsiteX2078" fmla="*/ 1128149 w 1912847"/>
                <a:gd name="connsiteY2078" fmla="*/ 308738 h 5298347"/>
                <a:gd name="connsiteX2079" fmla="*/ 1169392 w 1912847"/>
                <a:gd name="connsiteY2079" fmla="*/ 340934 h 5298347"/>
                <a:gd name="connsiteX2080" fmla="*/ 1171907 w 1912847"/>
                <a:gd name="connsiteY2080" fmla="*/ 343473 h 5298347"/>
                <a:gd name="connsiteX2081" fmla="*/ 1151809 w 1912847"/>
                <a:gd name="connsiteY2081" fmla="*/ 381602 h 529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</a:cxnLst>
              <a:rect l="l" t="t" r="r" b="b"/>
              <a:pathLst>
                <a:path w="1912847" h="5298347">
                  <a:moveTo>
                    <a:pt x="670692" y="3653465"/>
                  </a:moveTo>
                  <a:cubicBezTo>
                    <a:pt x="670692" y="3661499"/>
                    <a:pt x="667358" y="3670161"/>
                    <a:pt x="654814" y="3667651"/>
                  </a:cubicBezTo>
                  <a:cubicBezTo>
                    <a:pt x="623877" y="3630910"/>
                    <a:pt x="609665" y="3634248"/>
                    <a:pt x="590549" y="3612027"/>
                  </a:cubicBezTo>
                  <a:cubicBezTo>
                    <a:pt x="588548" y="3602024"/>
                    <a:pt x="587424" y="3595196"/>
                    <a:pt x="595454" y="3589149"/>
                  </a:cubicBezTo>
                  <a:cubicBezTo>
                    <a:pt x="631611" y="3593181"/>
                    <a:pt x="648127" y="3638432"/>
                    <a:pt x="670701" y="3653455"/>
                  </a:cubicBezTo>
                  <a:close/>
                  <a:moveTo>
                    <a:pt x="674026" y="3583292"/>
                  </a:moveTo>
                  <a:cubicBezTo>
                    <a:pt x="661986" y="3607405"/>
                    <a:pt x="660662" y="3588312"/>
                    <a:pt x="646451" y="3582465"/>
                  </a:cubicBezTo>
                  <a:cubicBezTo>
                    <a:pt x="636421" y="3556373"/>
                    <a:pt x="571832" y="3539943"/>
                    <a:pt x="597968" y="3509820"/>
                  </a:cubicBezTo>
                  <a:cubicBezTo>
                    <a:pt x="631401" y="3520659"/>
                    <a:pt x="668187" y="3554909"/>
                    <a:pt x="674035" y="3583302"/>
                  </a:cubicBezTo>
                  <a:close/>
                  <a:moveTo>
                    <a:pt x="490365" y="2698432"/>
                  </a:moveTo>
                  <a:cubicBezTo>
                    <a:pt x="503700" y="2699478"/>
                    <a:pt x="503700" y="2706637"/>
                    <a:pt x="500623" y="2717924"/>
                  </a:cubicBezTo>
                  <a:cubicBezTo>
                    <a:pt x="478525" y="2733993"/>
                    <a:pt x="458551" y="2734317"/>
                    <a:pt x="436996" y="2710745"/>
                  </a:cubicBezTo>
                  <a:cubicBezTo>
                    <a:pt x="436996" y="2710745"/>
                    <a:pt x="423642" y="2700495"/>
                    <a:pt x="458551" y="2700495"/>
                  </a:cubicBezTo>
                  <a:cubicBezTo>
                    <a:pt x="464704" y="2700495"/>
                    <a:pt x="477030" y="2697405"/>
                    <a:pt x="490365" y="2698441"/>
                  </a:cubicBezTo>
                  <a:close/>
                  <a:moveTo>
                    <a:pt x="484202" y="2676904"/>
                  </a:moveTo>
                  <a:cubicBezTo>
                    <a:pt x="475991" y="2653323"/>
                    <a:pt x="446235" y="2675887"/>
                    <a:pt x="454446" y="2678958"/>
                  </a:cubicBezTo>
                  <a:cubicBezTo>
                    <a:pt x="450417" y="2688971"/>
                    <a:pt x="468810" y="2692270"/>
                    <a:pt x="480106" y="2689208"/>
                  </a:cubicBezTo>
                  <a:cubicBezTo>
                    <a:pt x="480106" y="2689208"/>
                    <a:pt x="485231" y="2688182"/>
                    <a:pt x="484202" y="2676904"/>
                  </a:cubicBezTo>
                  <a:close/>
                  <a:moveTo>
                    <a:pt x="426909" y="2601997"/>
                  </a:moveTo>
                  <a:cubicBezTo>
                    <a:pt x="430948" y="2622079"/>
                    <a:pt x="413384" y="2627698"/>
                    <a:pt x="407240" y="2641019"/>
                  </a:cubicBezTo>
                  <a:cubicBezTo>
                    <a:pt x="392857" y="2644100"/>
                    <a:pt x="377179" y="2635676"/>
                    <a:pt x="363101" y="2625644"/>
                  </a:cubicBezTo>
                  <a:cubicBezTo>
                    <a:pt x="359101" y="2601550"/>
                    <a:pt x="379522" y="2591813"/>
                    <a:pt x="398782" y="2587962"/>
                  </a:cubicBezTo>
                  <a:cubicBezTo>
                    <a:pt x="410859" y="2587962"/>
                    <a:pt x="418879" y="2591956"/>
                    <a:pt x="426909" y="2601997"/>
                  </a:cubicBezTo>
                  <a:close/>
                  <a:moveTo>
                    <a:pt x="526274" y="2592830"/>
                  </a:moveTo>
                  <a:cubicBezTo>
                    <a:pt x="528303" y="2616915"/>
                    <a:pt x="504338" y="2602814"/>
                    <a:pt x="494270" y="2618855"/>
                  </a:cubicBezTo>
                  <a:cubicBezTo>
                    <a:pt x="480201" y="2616858"/>
                    <a:pt x="471676" y="2616193"/>
                    <a:pt x="461628" y="2602120"/>
                  </a:cubicBezTo>
                  <a:cubicBezTo>
                    <a:pt x="455627" y="2588048"/>
                    <a:pt x="466962" y="2575401"/>
                    <a:pt x="477011" y="2571408"/>
                  </a:cubicBezTo>
                  <a:cubicBezTo>
                    <a:pt x="499128" y="2573404"/>
                    <a:pt x="524283" y="2562850"/>
                    <a:pt x="526274" y="2592992"/>
                  </a:cubicBezTo>
                  <a:close/>
                  <a:moveTo>
                    <a:pt x="951156" y="2362173"/>
                  </a:moveTo>
                  <a:cubicBezTo>
                    <a:pt x="941088" y="2380220"/>
                    <a:pt x="940487" y="2385051"/>
                    <a:pt x="922428" y="2399085"/>
                  </a:cubicBezTo>
                  <a:cubicBezTo>
                    <a:pt x="898311" y="2395092"/>
                    <a:pt x="881680" y="2390024"/>
                    <a:pt x="863640" y="2369923"/>
                  </a:cubicBezTo>
                  <a:cubicBezTo>
                    <a:pt x="873689" y="2333885"/>
                    <a:pt x="910122" y="2363267"/>
                    <a:pt x="935773" y="2350906"/>
                  </a:cubicBezTo>
                  <a:cubicBezTo>
                    <a:pt x="944155" y="2346912"/>
                    <a:pt x="951156" y="2362221"/>
                    <a:pt x="951156" y="2362221"/>
                  </a:cubicBezTo>
                  <a:close/>
                  <a:moveTo>
                    <a:pt x="876241" y="2266832"/>
                  </a:moveTo>
                  <a:lnTo>
                    <a:pt x="882814" y="2274724"/>
                  </a:lnTo>
                  <a:cubicBezTo>
                    <a:pt x="900911" y="2282711"/>
                    <a:pt x="939059" y="2248861"/>
                    <a:pt x="949108" y="2277006"/>
                  </a:cubicBezTo>
                  <a:cubicBezTo>
                    <a:pt x="954251" y="2319033"/>
                    <a:pt x="903483" y="2312092"/>
                    <a:pt x="881385" y="2320079"/>
                  </a:cubicBezTo>
                  <a:cubicBezTo>
                    <a:pt x="839189" y="2308003"/>
                    <a:pt x="876165" y="2252379"/>
                    <a:pt x="825949" y="2252379"/>
                  </a:cubicBezTo>
                  <a:cubicBezTo>
                    <a:pt x="805852" y="2254376"/>
                    <a:pt x="788373" y="2242300"/>
                    <a:pt x="772276" y="2232316"/>
                  </a:cubicBezTo>
                  <a:cubicBezTo>
                    <a:pt x="769514" y="2193902"/>
                    <a:pt x="813653" y="2194948"/>
                    <a:pt x="809538" y="2187721"/>
                  </a:cubicBezTo>
                  <a:cubicBezTo>
                    <a:pt x="805442" y="2180495"/>
                    <a:pt x="775667" y="2191810"/>
                    <a:pt x="781820" y="2166137"/>
                  </a:cubicBezTo>
                  <a:cubicBezTo>
                    <a:pt x="868021" y="2128198"/>
                    <a:pt x="856134" y="2220430"/>
                    <a:pt x="876241" y="2266546"/>
                  </a:cubicBezTo>
                  <a:close/>
                  <a:moveTo>
                    <a:pt x="1817178" y="911301"/>
                  </a:moveTo>
                  <a:cubicBezTo>
                    <a:pt x="1817178" y="911301"/>
                    <a:pt x="1809291" y="919954"/>
                    <a:pt x="1815635" y="904455"/>
                  </a:cubicBezTo>
                  <a:cubicBezTo>
                    <a:pt x="1818302" y="884867"/>
                    <a:pt x="1831066" y="874503"/>
                    <a:pt x="1835828" y="855391"/>
                  </a:cubicBezTo>
                  <a:cubicBezTo>
                    <a:pt x="1839638" y="854060"/>
                    <a:pt x="1830780" y="786169"/>
                    <a:pt x="1838400" y="735869"/>
                  </a:cubicBezTo>
                  <a:lnTo>
                    <a:pt x="1844782" y="691845"/>
                  </a:lnTo>
                  <a:cubicBezTo>
                    <a:pt x="1834209" y="660087"/>
                    <a:pt x="1830399" y="602655"/>
                    <a:pt x="1824970" y="561388"/>
                  </a:cubicBezTo>
                  <a:cubicBezTo>
                    <a:pt x="1818683" y="501009"/>
                    <a:pt x="1809539" y="453942"/>
                    <a:pt x="1802014" y="398603"/>
                  </a:cubicBezTo>
                  <a:cubicBezTo>
                    <a:pt x="1800395" y="386717"/>
                    <a:pt x="1789251" y="378730"/>
                    <a:pt x="1789441" y="367130"/>
                  </a:cubicBezTo>
                  <a:lnTo>
                    <a:pt x="1799538" y="343168"/>
                  </a:lnTo>
                  <a:cubicBezTo>
                    <a:pt x="1823350" y="317591"/>
                    <a:pt x="1832304" y="300380"/>
                    <a:pt x="1841162" y="273947"/>
                  </a:cubicBezTo>
                  <a:cubicBezTo>
                    <a:pt x="1843734" y="266245"/>
                    <a:pt x="1841734" y="227640"/>
                    <a:pt x="1838590" y="219843"/>
                  </a:cubicBezTo>
                  <a:cubicBezTo>
                    <a:pt x="1836495" y="217276"/>
                    <a:pt x="1819731" y="200921"/>
                    <a:pt x="1819731" y="200921"/>
                  </a:cubicBezTo>
                  <a:cubicBezTo>
                    <a:pt x="1793632" y="168783"/>
                    <a:pt x="1731625" y="187039"/>
                    <a:pt x="1731625" y="187039"/>
                  </a:cubicBezTo>
                  <a:cubicBezTo>
                    <a:pt x="1711336" y="201777"/>
                    <a:pt x="1702002" y="199400"/>
                    <a:pt x="1698954" y="222220"/>
                  </a:cubicBezTo>
                  <a:cubicBezTo>
                    <a:pt x="1696668" y="261491"/>
                    <a:pt x="1708860" y="299810"/>
                    <a:pt x="1720385" y="310269"/>
                  </a:cubicBezTo>
                  <a:lnTo>
                    <a:pt x="1739340" y="311505"/>
                  </a:lnTo>
                  <a:lnTo>
                    <a:pt x="1741911" y="311505"/>
                  </a:lnTo>
                  <a:cubicBezTo>
                    <a:pt x="1716670" y="375688"/>
                    <a:pt x="1725719" y="421994"/>
                    <a:pt x="1711717" y="481327"/>
                  </a:cubicBezTo>
                  <a:cubicBezTo>
                    <a:pt x="1686095" y="588963"/>
                    <a:pt x="1656282" y="741764"/>
                    <a:pt x="1698096" y="842935"/>
                  </a:cubicBezTo>
                  <a:lnTo>
                    <a:pt x="1701621" y="855771"/>
                  </a:lnTo>
                  <a:lnTo>
                    <a:pt x="1685238" y="841128"/>
                  </a:lnTo>
                  <a:cubicBezTo>
                    <a:pt x="1646376" y="830003"/>
                    <a:pt x="1596655" y="772667"/>
                    <a:pt x="1570652" y="743001"/>
                  </a:cubicBezTo>
                  <a:cubicBezTo>
                    <a:pt x="1557317" y="727787"/>
                    <a:pt x="1545411" y="732161"/>
                    <a:pt x="1531980" y="721416"/>
                  </a:cubicBezTo>
                  <a:lnTo>
                    <a:pt x="1523313" y="714475"/>
                  </a:lnTo>
                  <a:lnTo>
                    <a:pt x="1542934" y="711432"/>
                  </a:lnTo>
                  <a:cubicBezTo>
                    <a:pt x="1549316" y="707819"/>
                    <a:pt x="1552554" y="708295"/>
                    <a:pt x="1561794" y="708865"/>
                  </a:cubicBezTo>
                  <a:cubicBezTo>
                    <a:pt x="1571509" y="709436"/>
                    <a:pt x="1575700" y="736535"/>
                    <a:pt x="1594560" y="730259"/>
                  </a:cubicBezTo>
                  <a:cubicBezTo>
                    <a:pt x="1597227" y="729308"/>
                    <a:pt x="1615991" y="725220"/>
                    <a:pt x="1613515" y="698786"/>
                  </a:cubicBezTo>
                  <a:cubicBezTo>
                    <a:pt x="1592178" y="681195"/>
                    <a:pt x="1570747" y="678818"/>
                    <a:pt x="1570747" y="662274"/>
                  </a:cubicBezTo>
                  <a:cubicBezTo>
                    <a:pt x="1570747" y="654286"/>
                    <a:pt x="1576748" y="643447"/>
                    <a:pt x="1578367" y="635840"/>
                  </a:cubicBezTo>
                  <a:cubicBezTo>
                    <a:pt x="1580082" y="627092"/>
                    <a:pt x="1578367" y="618725"/>
                    <a:pt x="1578367" y="611878"/>
                  </a:cubicBezTo>
                  <a:cubicBezTo>
                    <a:pt x="1578367" y="598852"/>
                    <a:pt x="1544363" y="618154"/>
                    <a:pt x="1553221" y="605603"/>
                  </a:cubicBezTo>
                  <a:cubicBezTo>
                    <a:pt x="1568366" y="583924"/>
                    <a:pt x="1531790" y="584209"/>
                    <a:pt x="1531790" y="584209"/>
                  </a:cubicBezTo>
                  <a:lnTo>
                    <a:pt x="1563222" y="556539"/>
                  </a:lnTo>
                  <a:cubicBezTo>
                    <a:pt x="1580272" y="541040"/>
                    <a:pt x="1584273" y="544368"/>
                    <a:pt x="1584273" y="526397"/>
                  </a:cubicBezTo>
                  <a:cubicBezTo>
                    <a:pt x="1584273" y="520122"/>
                    <a:pt x="1582939" y="513846"/>
                    <a:pt x="1580749" y="507856"/>
                  </a:cubicBezTo>
                  <a:cubicBezTo>
                    <a:pt x="1573414" y="488553"/>
                    <a:pt x="1545506" y="468681"/>
                    <a:pt x="1543220" y="459647"/>
                  </a:cubicBezTo>
                  <a:cubicBezTo>
                    <a:pt x="1542553" y="457080"/>
                    <a:pt x="1575986" y="437017"/>
                    <a:pt x="1575986" y="434450"/>
                  </a:cubicBezTo>
                  <a:cubicBezTo>
                    <a:pt x="1575986" y="420853"/>
                    <a:pt x="1586463" y="357812"/>
                    <a:pt x="1572176" y="338795"/>
                  </a:cubicBezTo>
                  <a:cubicBezTo>
                    <a:pt x="1568366" y="333755"/>
                    <a:pt x="1593988" y="324056"/>
                    <a:pt x="1627897" y="296957"/>
                  </a:cubicBezTo>
                  <a:lnTo>
                    <a:pt x="1631898" y="273852"/>
                  </a:lnTo>
                  <a:cubicBezTo>
                    <a:pt x="1634184" y="265009"/>
                    <a:pt x="1635994" y="257687"/>
                    <a:pt x="1635994" y="251221"/>
                  </a:cubicBezTo>
                  <a:cubicBezTo>
                    <a:pt x="1635994" y="244090"/>
                    <a:pt x="1627516" y="214138"/>
                    <a:pt x="1621896" y="208243"/>
                  </a:cubicBezTo>
                  <a:cubicBezTo>
                    <a:pt x="1614086" y="194646"/>
                    <a:pt x="1603323" y="190462"/>
                    <a:pt x="1590940" y="185708"/>
                  </a:cubicBezTo>
                  <a:cubicBezTo>
                    <a:pt x="1580463" y="181619"/>
                    <a:pt x="1574938" y="183901"/>
                    <a:pt x="1565794" y="173917"/>
                  </a:cubicBezTo>
                  <a:cubicBezTo>
                    <a:pt x="1565794" y="173917"/>
                    <a:pt x="1564651" y="137405"/>
                    <a:pt x="1564651" y="128657"/>
                  </a:cubicBezTo>
                  <a:cubicBezTo>
                    <a:pt x="1564651" y="111256"/>
                    <a:pt x="1562175" y="102413"/>
                    <a:pt x="1551888" y="90813"/>
                  </a:cubicBezTo>
                  <a:cubicBezTo>
                    <a:pt x="1517121" y="64760"/>
                    <a:pt x="1450923" y="82541"/>
                    <a:pt x="1450923" y="82541"/>
                  </a:cubicBezTo>
                  <a:lnTo>
                    <a:pt x="1449780" y="82826"/>
                  </a:lnTo>
                  <a:cubicBezTo>
                    <a:pt x="1434921" y="90813"/>
                    <a:pt x="1439302" y="91859"/>
                    <a:pt x="1429872" y="110971"/>
                  </a:cubicBezTo>
                  <a:lnTo>
                    <a:pt x="1423586" y="131129"/>
                  </a:lnTo>
                  <a:cubicBezTo>
                    <a:pt x="1424062" y="135503"/>
                    <a:pt x="1432635" y="129988"/>
                    <a:pt x="1432349" y="133601"/>
                  </a:cubicBezTo>
                  <a:cubicBezTo>
                    <a:pt x="1428444" y="177531"/>
                    <a:pt x="1383200" y="175153"/>
                    <a:pt x="1373961" y="194551"/>
                  </a:cubicBezTo>
                  <a:lnTo>
                    <a:pt x="1369198" y="204059"/>
                  </a:lnTo>
                  <a:cubicBezTo>
                    <a:pt x="1367198" y="210525"/>
                    <a:pt x="1366245" y="216706"/>
                    <a:pt x="1366245" y="222601"/>
                  </a:cubicBezTo>
                  <a:cubicBezTo>
                    <a:pt x="1366245" y="263392"/>
                    <a:pt x="1368246" y="303518"/>
                    <a:pt x="1432159" y="320824"/>
                  </a:cubicBezTo>
                  <a:lnTo>
                    <a:pt x="1435111" y="322725"/>
                  </a:lnTo>
                  <a:lnTo>
                    <a:pt x="1450161" y="331188"/>
                  </a:lnTo>
                  <a:cubicBezTo>
                    <a:pt x="1439874" y="337463"/>
                    <a:pt x="1390820" y="360474"/>
                    <a:pt x="1406060" y="363897"/>
                  </a:cubicBezTo>
                  <a:cubicBezTo>
                    <a:pt x="1385962" y="407921"/>
                    <a:pt x="1414918" y="446906"/>
                    <a:pt x="1435111" y="460789"/>
                  </a:cubicBezTo>
                  <a:lnTo>
                    <a:pt x="1449018" y="464592"/>
                  </a:lnTo>
                  <a:lnTo>
                    <a:pt x="1418538" y="489029"/>
                  </a:lnTo>
                  <a:cubicBezTo>
                    <a:pt x="1409679" y="509092"/>
                    <a:pt x="1404917" y="520692"/>
                    <a:pt x="1404917" y="541230"/>
                  </a:cubicBezTo>
                  <a:cubicBezTo>
                    <a:pt x="1404917" y="552831"/>
                    <a:pt x="1415490" y="558916"/>
                    <a:pt x="1420062" y="571372"/>
                  </a:cubicBezTo>
                  <a:cubicBezTo>
                    <a:pt x="1428825" y="576412"/>
                    <a:pt x="1435587" y="590579"/>
                    <a:pt x="1437588" y="596950"/>
                  </a:cubicBezTo>
                  <a:cubicBezTo>
                    <a:pt x="1438159" y="598947"/>
                    <a:pt x="1438445" y="600849"/>
                    <a:pt x="1438445" y="602750"/>
                  </a:cubicBezTo>
                  <a:cubicBezTo>
                    <a:pt x="1438445" y="609692"/>
                    <a:pt x="1422538" y="609121"/>
                    <a:pt x="1418919" y="615397"/>
                  </a:cubicBezTo>
                  <a:cubicBezTo>
                    <a:pt x="1415299" y="621862"/>
                    <a:pt x="1413870" y="631751"/>
                    <a:pt x="1413870" y="631751"/>
                  </a:cubicBezTo>
                  <a:lnTo>
                    <a:pt x="1415204" y="634223"/>
                  </a:lnTo>
                  <a:cubicBezTo>
                    <a:pt x="1405774" y="641830"/>
                    <a:pt x="1433968" y="664936"/>
                    <a:pt x="1421491" y="666933"/>
                  </a:cubicBezTo>
                  <a:cubicBezTo>
                    <a:pt x="1399774" y="670451"/>
                    <a:pt x="1337099" y="661037"/>
                    <a:pt x="1337099" y="678248"/>
                  </a:cubicBezTo>
                  <a:cubicBezTo>
                    <a:pt x="1337099" y="679199"/>
                    <a:pt x="1337004" y="703730"/>
                    <a:pt x="1337099" y="704681"/>
                  </a:cubicBezTo>
                  <a:cubicBezTo>
                    <a:pt x="1350148" y="715521"/>
                    <a:pt x="1411299" y="709245"/>
                    <a:pt x="1427777" y="708485"/>
                  </a:cubicBezTo>
                  <a:cubicBezTo>
                    <a:pt x="1443970" y="707724"/>
                    <a:pt x="1440731" y="700403"/>
                    <a:pt x="1457971" y="712288"/>
                  </a:cubicBezTo>
                  <a:lnTo>
                    <a:pt x="1426444" y="752604"/>
                  </a:lnTo>
                  <a:cubicBezTo>
                    <a:pt x="1399774" y="787500"/>
                    <a:pt x="1346338" y="834377"/>
                    <a:pt x="1319859" y="865945"/>
                  </a:cubicBezTo>
                  <a:lnTo>
                    <a:pt x="1315572" y="872411"/>
                  </a:lnTo>
                  <a:lnTo>
                    <a:pt x="1227752" y="777802"/>
                  </a:lnTo>
                  <a:cubicBezTo>
                    <a:pt x="1227752" y="777802"/>
                    <a:pt x="1180984" y="734348"/>
                    <a:pt x="1157077" y="707154"/>
                  </a:cubicBezTo>
                  <a:cubicBezTo>
                    <a:pt x="1155838" y="708295"/>
                    <a:pt x="1137455" y="708104"/>
                    <a:pt x="1137455" y="708104"/>
                  </a:cubicBezTo>
                  <a:cubicBezTo>
                    <a:pt x="1115357" y="690894"/>
                    <a:pt x="1085449" y="683192"/>
                    <a:pt x="1075161" y="695934"/>
                  </a:cubicBezTo>
                  <a:cubicBezTo>
                    <a:pt x="1072780" y="698976"/>
                    <a:pt x="1101641" y="703921"/>
                    <a:pt x="1097355" y="709341"/>
                  </a:cubicBezTo>
                  <a:cubicBezTo>
                    <a:pt x="1085163" y="724269"/>
                    <a:pt x="1084305" y="726741"/>
                    <a:pt x="1070113" y="738627"/>
                  </a:cubicBezTo>
                  <a:lnTo>
                    <a:pt x="1033061" y="774474"/>
                  </a:lnTo>
                  <a:cubicBezTo>
                    <a:pt x="1007058" y="797294"/>
                    <a:pt x="979816" y="841889"/>
                    <a:pt x="945526" y="861286"/>
                  </a:cubicBezTo>
                  <a:lnTo>
                    <a:pt x="941335" y="861476"/>
                  </a:lnTo>
                  <a:lnTo>
                    <a:pt x="939049" y="858148"/>
                  </a:lnTo>
                  <a:cubicBezTo>
                    <a:pt x="914284" y="822301"/>
                    <a:pt x="871517" y="776375"/>
                    <a:pt x="842847" y="745188"/>
                  </a:cubicBezTo>
                  <a:lnTo>
                    <a:pt x="810176" y="712668"/>
                  </a:lnTo>
                  <a:lnTo>
                    <a:pt x="815605" y="700688"/>
                  </a:lnTo>
                  <a:cubicBezTo>
                    <a:pt x="834560" y="710006"/>
                    <a:pt x="865993" y="703540"/>
                    <a:pt x="881137" y="704776"/>
                  </a:cubicBezTo>
                  <a:cubicBezTo>
                    <a:pt x="893996" y="705917"/>
                    <a:pt x="901902" y="696219"/>
                    <a:pt x="907617" y="690989"/>
                  </a:cubicBezTo>
                  <a:cubicBezTo>
                    <a:pt x="910474" y="688422"/>
                    <a:pt x="903235" y="672162"/>
                    <a:pt x="903902" y="665792"/>
                  </a:cubicBezTo>
                  <a:cubicBezTo>
                    <a:pt x="893234" y="662274"/>
                    <a:pt x="833036" y="653621"/>
                    <a:pt x="809128" y="651339"/>
                  </a:cubicBezTo>
                  <a:cubicBezTo>
                    <a:pt x="790459" y="649627"/>
                    <a:pt x="822082" y="630610"/>
                    <a:pt x="822082" y="630610"/>
                  </a:cubicBezTo>
                  <a:cubicBezTo>
                    <a:pt x="835227" y="620151"/>
                    <a:pt x="835703" y="580976"/>
                    <a:pt x="827130" y="568900"/>
                  </a:cubicBezTo>
                  <a:cubicBezTo>
                    <a:pt x="821796" y="562339"/>
                    <a:pt x="805699" y="544083"/>
                    <a:pt x="805699" y="537427"/>
                  </a:cubicBezTo>
                  <a:cubicBezTo>
                    <a:pt x="805699" y="525732"/>
                    <a:pt x="831702" y="514607"/>
                    <a:pt x="837227" y="504718"/>
                  </a:cubicBezTo>
                  <a:cubicBezTo>
                    <a:pt x="841513" y="496826"/>
                    <a:pt x="832179" y="472769"/>
                    <a:pt x="833417" y="465448"/>
                  </a:cubicBezTo>
                  <a:lnTo>
                    <a:pt x="833608" y="464212"/>
                  </a:lnTo>
                  <a:lnTo>
                    <a:pt x="834179" y="463166"/>
                  </a:lnTo>
                  <a:cubicBezTo>
                    <a:pt x="837036" y="457651"/>
                    <a:pt x="833417" y="451755"/>
                    <a:pt x="833417" y="446811"/>
                  </a:cubicBezTo>
                  <a:cubicBezTo>
                    <a:pt x="833417" y="433404"/>
                    <a:pt x="829226" y="422279"/>
                    <a:pt x="819987" y="410013"/>
                  </a:cubicBezTo>
                  <a:cubicBezTo>
                    <a:pt x="811319" y="398508"/>
                    <a:pt x="801222" y="409348"/>
                    <a:pt x="801222" y="396511"/>
                  </a:cubicBezTo>
                  <a:cubicBezTo>
                    <a:pt x="801222" y="394609"/>
                    <a:pt x="801413" y="392708"/>
                    <a:pt x="801889" y="390806"/>
                  </a:cubicBezTo>
                  <a:cubicBezTo>
                    <a:pt x="803985" y="380822"/>
                    <a:pt x="837322" y="375117"/>
                    <a:pt x="827321" y="331093"/>
                  </a:cubicBezTo>
                  <a:cubicBezTo>
                    <a:pt x="833608" y="281268"/>
                    <a:pt x="807700" y="277750"/>
                    <a:pt x="813415" y="274422"/>
                  </a:cubicBezTo>
                  <a:cubicBezTo>
                    <a:pt x="837322" y="260540"/>
                    <a:pt x="863802" y="269383"/>
                    <a:pt x="885614" y="191318"/>
                  </a:cubicBezTo>
                  <a:lnTo>
                    <a:pt x="889995" y="170684"/>
                  </a:lnTo>
                  <a:cubicBezTo>
                    <a:pt x="892567" y="162697"/>
                    <a:pt x="870660" y="141779"/>
                    <a:pt x="860659" y="134077"/>
                  </a:cubicBezTo>
                  <a:cubicBezTo>
                    <a:pt x="841609" y="119529"/>
                    <a:pt x="815510" y="125995"/>
                    <a:pt x="815510" y="98420"/>
                  </a:cubicBezTo>
                  <a:cubicBezTo>
                    <a:pt x="815510" y="91669"/>
                    <a:pt x="823416" y="73032"/>
                    <a:pt x="817320" y="50592"/>
                  </a:cubicBezTo>
                  <a:cubicBezTo>
                    <a:pt x="818082" y="24919"/>
                    <a:pt x="799984" y="18929"/>
                    <a:pt x="770361" y="11417"/>
                  </a:cubicBezTo>
                  <a:lnTo>
                    <a:pt x="741786" y="2384"/>
                  </a:lnTo>
                  <a:cubicBezTo>
                    <a:pt x="729118" y="-2370"/>
                    <a:pt x="717117" y="863"/>
                    <a:pt x="709306" y="4476"/>
                  </a:cubicBezTo>
                  <a:cubicBezTo>
                    <a:pt x="692733" y="11893"/>
                    <a:pt x="672730" y="29483"/>
                    <a:pt x="666253" y="46599"/>
                  </a:cubicBezTo>
                  <a:cubicBezTo>
                    <a:pt x="665015" y="51163"/>
                    <a:pt x="664634" y="56012"/>
                    <a:pt x="664634" y="60956"/>
                  </a:cubicBezTo>
                  <a:cubicBezTo>
                    <a:pt x="664634" y="68468"/>
                    <a:pt x="665586" y="76360"/>
                    <a:pt x="666634" y="83967"/>
                  </a:cubicBezTo>
                  <a:cubicBezTo>
                    <a:pt x="667492" y="91384"/>
                    <a:pt x="676731" y="114870"/>
                    <a:pt x="670920" y="122096"/>
                  </a:cubicBezTo>
                  <a:cubicBezTo>
                    <a:pt x="665110" y="129418"/>
                    <a:pt x="642345" y="135123"/>
                    <a:pt x="629392" y="137215"/>
                  </a:cubicBezTo>
                  <a:cubicBezTo>
                    <a:pt x="623677" y="150336"/>
                    <a:pt x="619676" y="158133"/>
                    <a:pt x="619676" y="179813"/>
                  </a:cubicBezTo>
                  <a:cubicBezTo>
                    <a:pt x="619676" y="188655"/>
                    <a:pt x="622152" y="220414"/>
                    <a:pt x="625105" y="229257"/>
                  </a:cubicBezTo>
                  <a:cubicBezTo>
                    <a:pt x="630439" y="243139"/>
                    <a:pt x="639488" y="244090"/>
                    <a:pt x="652061" y="245611"/>
                  </a:cubicBezTo>
                  <a:cubicBezTo>
                    <a:pt x="665682" y="247133"/>
                    <a:pt x="680160" y="249129"/>
                    <a:pt x="688827" y="271379"/>
                  </a:cubicBezTo>
                  <a:lnTo>
                    <a:pt x="690447" y="275373"/>
                  </a:lnTo>
                  <a:cubicBezTo>
                    <a:pt x="690447" y="275373"/>
                    <a:pt x="662253" y="284406"/>
                    <a:pt x="675111" y="346306"/>
                  </a:cubicBezTo>
                  <a:cubicBezTo>
                    <a:pt x="677302" y="356861"/>
                    <a:pt x="676826" y="368176"/>
                    <a:pt x="680255" y="378635"/>
                  </a:cubicBezTo>
                  <a:cubicBezTo>
                    <a:pt x="681303" y="384721"/>
                    <a:pt x="688066" y="390331"/>
                    <a:pt x="694543" y="395750"/>
                  </a:cubicBezTo>
                  <a:lnTo>
                    <a:pt x="706353" y="400219"/>
                  </a:lnTo>
                  <a:cubicBezTo>
                    <a:pt x="703401" y="412676"/>
                    <a:pt x="703877" y="407731"/>
                    <a:pt x="694924" y="410489"/>
                  </a:cubicBezTo>
                  <a:cubicBezTo>
                    <a:pt x="672254" y="417430"/>
                    <a:pt x="680731" y="449473"/>
                    <a:pt x="676921" y="463831"/>
                  </a:cubicBezTo>
                  <a:cubicBezTo>
                    <a:pt x="664729" y="509567"/>
                    <a:pt x="691590" y="511944"/>
                    <a:pt x="706449" y="522308"/>
                  </a:cubicBezTo>
                  <a:lnTo>
                    <a:pt x="711021" y="525541"/>
                  </a:lnTo>
                  <a:lnTo>
                    <a:pt x="709306" y="530866"/>
                  </a:lnTo>
                  <a:cubicBezTo>
                    <a:pt x="702067" y="552355"/>
                    <a:pt x="683684" y="534479"/>
                    <a:pt x="683684" y="558631"/>
                  </a:cubicBezTo>
                  <a:cubicBezTo>
                    <a:pt x="683684" y="568710"/>
                    <a:pt x="677683" y="622148"/>
                    <a:pt x="680445" y="632132"/>
                  </a:cubicBezTo>
                  <a:lnTo>
                    <a:pt x="682160" y="638122"/>
                  </a:lnTo>
                  <a:lnTo>
                    <a:pt x="676636" y="640879"/>
                  </a:lnTo>
                  <a:cubicBezTo>
                    <a:pt x="666444" y="646014"/>
                    <a:pt x="629773" y="647630"/>
                    <a:pt x="618343" y="646680"/>
                  </a:cubicBezTo>
                  <a:cubicBezTo>
                    <a:pt x="588148" y="644112"/>
                    <a:pt x="603102" y="662464"/>
                    <a:pt x="594435" y="679389"/>
                  </a:cubicBezTo>
                  <a:cubicBezTo>
                    <a:pt x="586910" y="714570"/>
                    <a:pt x="637583" y="692415"/>
                    <a:pt x="662443" y="688137"/>
                  </a:cubicBezTo>
                  <a:cubicBezTo>
                    <a:pt x="681398" y="684904"/>
                    <a:pt x="714069" y="698216"/>
                    <a:pt x="714069" y="698216"/>
                  </a:cubicBezTo>
                  <a:cubicBezTo>
                    <a:pt x="714069" y="698216"/>
                    <a:pt x="668825" y="749657"/>
                    <a:pt x="646060" y="773713"/>
                  </a:cubicBezTo>
                  <a:cubicBezTo>
                    <a:pt x="624629" y="796343"/>
                    <a:pt x="601960" y="827816"/>
                    <a:pt x="568527" y="859575"/>
                  </a:cubicBezTo>
                  <a:lnTo>
                    <a:pt x="566336" y="863283"/>
                  </a:lnTo>
                  <a:lnTo>
                    <a:pt x="553953" y="848260"/>
                  </a:lnTo>
                  <a:lnTo>
                    <a:pt x="426699" y="722177"/>
                  </a:lnTo>
                  <a:lnTo>
                    <a:pt x="429938" y="701544"/>
                  </a:lnTo>
                  <a:cubicBezTo>
                    <a:pt x="428890" y="698406"/>
                    <a:pt x="413555" y="685664"/>
                    <a:pt x="413555" y="683192"/>
                  </a:cubicBezTo>
                  <a:cubicBezTo>
                    <a:pt x="413555" y="678438"/>
                    <a:pt x="487755" y="699547"/>
                    <a:pt x="510615" y="697550"/>
                  </a:cubicBezTo>
                  <a:cubicBezTo>
                    <a:pt x="522997" y="696409"/>
                    <a:pt x="520616" y="668739"/>
                    <a:pt x="522331" y="663510"/>
                  </a:cubicBezTo>
                  <a:cubicBezTo>
                    <a:pt x="522331" y="663510"/>
                    <a:pt x="522426" y="663319"/>
                    <a:pt x="522426" y="662939"/>
                  </a:cubicBezTo>
                  <a:cubicBezTo>
                    <a:pt x="522426" y="660942"/>
                    <a:pt x="520330" y="653431"/>
                    <a:pt x="501376" y="636220"/>
                  </a:cubicBezTo>
                  <a:cubicBezTo>
                    <a:pt x="486707" y="636220"/>
                    <a:pt x="466228" y="642211"/>
                    <a:pt x="461370" y="635650"/>
                  </a:cubicBezTo>
                  <a:cubicBezTo>
                    <a:pt x="458703" y="632037"/>
                    <a:pt x="457751" y="628043"/>
                    <a:pt x="457751" y="623764"/>
                  </a:cubicBezTo>
                  <a:cubicBezTo>
                    <a:pt x="457751" y="617108"/>
                    <a:pt x="472896" y="607029"/>
                    <a:pt x="475372" y="599898"/>
                  </a:cubicBezTo>
                  <a:cubicBezTo>
                    <a:pt x="478135" y="591625"/>
                    <a:pt x="477563" y="586301"/>
                    <a:pt x="477563" y="580596"/>
                  </a:cubicBezTo>
                  <a:cubicBezTo>
                    <a:pt x="477563" y="572989"/>
                    <a:pt x="436415" y="551880"/>
                    <a:pt x="436415" y="551880"/>
                  </a:cubicBezTo>
                  <a:lnTo>
                    <a:pt x="443273" y="543608"/>
                  </a:lnTo>
                  <a:cubicBezTo>
                    <a:pt x="457122" y="526873"/>
                    <a:pt x="484135" y="501960"/>
                    <a:pt x="484135" y="485701"/>
                  </a:cubicBezTo>
                  <a:cubicBezTo>
                    <a:pt x="484135" y="473245"/>
                    <a:pt x="457560" y="449949"/>
                    <a:pt x="454798" y="436447"/>
                  </a:cubicBezTo>
                  <a:cubicBezTo>
                    <a:pt x="452036" y="422469"/>
                    <a:pt x="474134" y="411439"/>
                    <a:pt x="474134" y="396701"/>
                  </a:cubicBezTo>
                  <a:cubicBezTo>
                    <a:pt x="474134" y="384911"/>
                    <a:pt x="467943" y="384245"/>
                    <a:pt x="472991" y="371694"/>
                  </a:cubicBezTo>
                  <a:cubicBezTo>
                    <a:pt x="473181" y="370268"/>
                    <a:pt x="469943" y="319017"/>
                    <a:pt x="469943" y="319017"/>
                  </a:cubicBezTo>
                  <a:lnTo>
                    <a:pt x="476515" y="318446"/>
                  </a:lnTo>
                  <a:cubicBezTo>
                    <a:pt x="486135" y="317686"/>
                    <a:pt x="496327" y="314263"/>
                    <a:pt x="503757" y="303613"/>
                  </a:cubicBezTo>
                  <a:cubicBezTo>
                    <a:pt x="508614" y="296577"/>
                    <a:pt x="524235" y="283170"/>
                    <a:pt x="525569" y="262441"/>
                  </a:cubicBezTo>
                  <a:cubicBezTo>
                    <a:pt x="525378" y="260920"/>
                    <a:pt x="525093" y="259304"/>
                    <a:pt x="525093" y="257592"/>
                  </a:cubicBezTo>
                  <a:cubicBezTo>
                    <a:pt x="525093" y="250080"/>
                    <a:pt x="522997" y="241047"/>
                    <a:pt x="524235" y="232680"/>
                  </a:cubicBezTo>
                  <a:cubicBezTo>
                    <a:pt x="525569" y="224312"/>
                    <a:pt x="526902" y="215755"/>
                    <a:pt x="526902" y="207577"/>
                  </a:cubicBezTo>
                  <a:cubicBezTo>
                    <a:pt x="526902" y="201112"/>
                    <a:pt x="525760" y="195026"/>
                    <a:pt x="523378" y="189226"/>
                  </a:cubicBezTo>
                  <a:lnTo>
                    <a:pt x="515187" y="184472"/>
                  </a:lnTo>
                  <a:cubicBezTo>
                    <a:pt x="486593" y="168212"/>
                    <a:pt x="453732" y="182190"/>
                    <a:pt x="462799" y="143585"/>
                  </a:cubicBezTo>
                  <a:cubicBezTo>
                    <a:pt x="445845" y="121050"/>
                    <a:pt x="441177" y="82255"/>
                    <a:pt x="410507" y="73222"/>
                  </a:cubicBezTo>
                  <a:lnTo>
                    <a:pt x="350214" y="73222"/>
                  </a:lnTo>
                  <a:cubicBezTo>
                    <a:pt x="333926" y="81210"/>
                    <a:pt x="340689" y="95282"/>
                    <a:pt x="328020" y="110115"/>
                  </a:cubicBezTo>
                  <a:cubicBezTo>
                    <a:pt x="328020" y="111161"/>
                    <a:pt x="313828" y="118768"/>
                    <a:pt x="313828" y="119814"/>
                  </a:cubicBezTo>
                  <a:cubicBezTo>
                    <a:pt x="313828" y="200731"/>
                    <a:pt x="299064" y="169829"/>
                    <a:pt x="285348" y="189131"/>
                  </a:cubicBezTo>
                  <a:cubicBezTo>
                    <a:pt x="275061" y="203774"/>
                    <a:pt x="280872" y="230303"/>
                    <a:pt x="280872" y="247038"/>
                  </a:cubicBezTo>
                  <a:cubicBezTo>
                    <a:pt x="280872" y="261681"/>
                    <a:pt x="292206" y="267576"/>
                    <a:pt x="311542" y="282219"/>
                  </a:cubicBezTo>
                  <a:lnTo>
                    <a:pt x="319639" y="282790"/>
                  </a:lnTo>
                  <a:cubicBezTo>
                    <a:pt x="326497" y="285832"/>
                    <a:pt x="339451" y="291347"/>
                    <a:pt x="339451" y="304564"/>
                  </a:cubicBezTo>
                  <a:cubicBezTo>
                    <a:pt x="339451" y="307607"/>
                    <a:pt x="330021" y="314738"/>
                    <a:pt x="328497" y="318542"/>
                  </a:cubicBezTo>
                  <a:cubicBezTo>
                    <a:pt x="328497" y="318542"/>
                    <a:pt x="309161" y="319683"/>
                    <a:pt x="309161" y="341267"/>
                  </a:cubicBezTo>
                  <a:cubicBezTo>
                    <a:pt x="309161" y="353628"/>
                    <a:pt x="300112" y="370173"/>
                    <a:pt x="302379" y="383294"/>
                  </a:cubicBezTo>
                  <a:cubicBezTo>
                    <a:pt x="311504" y="415053"/>
                    <a:pt x="330192" y="427794"/>
                    <a:pt x="330192" y="437303"/>
                  </a:cubicBezTo>
                  <a:cubicBezTo>
                    <a:pt x="330192" y="450519"/>
                    <a:pt x="313428" y="459267"/>
                    <a:pt x="305808" y="470677"/>
                  </a:cubicBezTo>
                  <a:cubicBezTo>
                    <a:pt x="296740" y="484275"/>
                    <a:pt x="291673" y="492642"/>
                    <a:pt x="291673" y="504242"/>
                  </a:cubicBezTo>
                  <a:cubicBezTo>
                    <a:pt x="291673" y="514131"/>
                    <a:pt x="295864" y="523545"/>
                    <a:pt x="307580" y="532673"/>
                  </a:cubicBezTo>
                  <a:cubicBezTo>
                    <a:pt x="316248" y="536001"/>
                    <a:pt x="341679" y="551690"/>
                    <a:pt x="344156" y="562529"/>
                  </a:cubicBezTo>
                  <a:cubicBezTo>
                    <a:pt x="344442" y="563861"/>
                    <a:pt x="344537" y="565287"/>
                    <a:pt x="344537" y="566523"/>
                  </a:cubicBezTo>
                  <a:cubicBezTo>
                    <a:pt x="344537" y="576602"/>
                    <a:pt x="338155" y="580215"/>
                    <a:pt x="326868" y="583543"/>
                  </a:cubicBezTo>
                  <a:cubicBezTo>
                    <a:pt x="320677" y="585350"/>
                    <a:pt x="314962" y="590675"/>
                    <a:pt x="314962" y="594478"/>
                  </a:cubicBezTo>
                  <a:cubicBezTo>
                    <a:pt x="314962" y="594668"/>
                    <a:pt x="318162" y="610642"/>
                    <a:pt x="318200" y="610737"/>
                  </a:cubicBezTo>
                  <a:lnTo>
                    <a:pt x="319153" y="615397"/>
                  </a:lnTo>
                  <a:lnTo>
                    <a:pt x="311914" y="620721"/>
                  </a:lnTo>
                  <a:cubicBezTo>
                    <a:pt x="301627" y="628423"/>
                    <a:pt x="284386" y="623479"/>
                    <a:pt x="284101" y="634319"/>
                  </a:cubicBezTo>
                  <a:cubicBezTo>
                    <a:pt x="284101" y="634414"/>
                    <a:pt x="278767" y="643447"/>
                    <a:pt x="278767" y="643542"/>
                  </a:cubicBezTo>
                  <a:cubicBezTo>
                    <a:pt x="278767" y="644968"/>
                    <a:pt x="289149" y="661798"/>
                    <a:pt x="293911" y="665792"/>
                  </a:cubicBezTo>
                  <a:cubicBezTo>
                    <a:pt x="318924" y="672638"/>
                    <a:pt x="325439" y="671211"/>
                    <a:pt x="342870" y="675585"/>
                  </a:cubicBezTo>
                  <a:lnTo>
                    <a:pt x="350490" y="682051"/>
                  </a:lnTo>
                  <a:lnTo>
                    <a:pt x="338489" y="701639"/>
                  </a:lnTo>
                  <a:cubicBezTo>
                    <a:pt x="316771" y="725600"/>
                    <a:pt x="295016" y="770100"/>
                    <a:pt x="268861" y="773428"/>
                  </a:cubicBezTo>
                  <a:cubicBezTo>
                    <a:pt x="262384" y="801668"/>
                    <a:pt x="256954" y="814695"/>
                    <a:pt x="231904" y="826675"/>
                  </a:cubicBezTo>
                  <a:lnTo>
                    <a:pt x="211863" y="834092"/>
                  </a:lnTo>
                  <a:lnTo>
                    <a:pt x="215387" y="816882"/>
                  </a:lnTo>
                  <a:cubicBezTo>
                    <a:pt x="220817" y="790163"/>
                    <a:pt x="228627" y="733967"/>
                    <a:pt x="228627" y="709055"/>
                  </a:cubicBezTo>
                  <a:cubicBezTo>
                    <a:pt x="228627" y="662178"/>
                    <a:pt x="222531" y="650293"/>
                    <a:pt x="214530" y="603891"/>
                  </a:cubicBezTo>
                  <a:cubicBezTo>
                    <a:pt x="206339" y="556349"/>
                    <a:pt x="202624" y="505003"/>
                    <a:pt x="196337" y="452801"/>
                  </a:cubicBezTo>
                  <a:cubicBezTo>
                    <a:pt x="195575" y="445860"/>
                    <a:pt x="196528" y="438824"/>
                    <a:pt x="196814" y="431693"/>
                  </a:cubicBezTo>
                  <a:lnTo>
                    <a:pt x="188241" y="352962"/>
                  </a:lnTo>
                  <a:cubicBezTo>
                    <a:pt x="188146" y="346401"/>
                    <a:pt x="187860" y="339841"/>
                    <a:pt x="188051" y="333375"/>
                  </a:cubicBezTo>
                  <a:cubicBezTo>
                    <a:pt x="191194" y="260730"/>
                    <a:pt x="217292" y="288019"/>
                    <a:pt x="228341" y="237244"/>
                  </a:cubicBezTo>
                  <a:cubicBezTo>
                    <a:pt x="227579" y="205010"/>
                    <a:pt x="201386" y="184662"/>
                    <a:pt x="171668" y="156041"/>
                  </a:cubicBezTo>
                  <a:cubicBezTo>
                    <a:pt x="146426" y="154330"/>
                    <a:pt x="124805" y="158704"/>
                    <a:pt x="108612" y="168212"/>
                  </a:cubicBezTo>
                  <a:cubicBezTo>
                    <a:pt x="90610" y="184567"/>
                    <a:pt x="74894" y="216420"/>
                    <a:pt x="75084" y="237149"/>
                  </a:cubicBezTo>
                  <a:cubicBezTo>
                    <a:pt x="75084" y="237149"/>
                    <a:pt x="75084" y="242283"/>
                    <a:pt x="75370" y="241998"/>
                  </a:cubicBezTo>
                  <a:cubicBezTo>
                    <a:pt x="80990" y="260730"/>
                    <a:pt x="80990" y="287829"/>
                    <a:pt x="108231" y="295816"/>
                  </a:cubicBezTo>
                  <a:lnTo>
                    <a:pt x="119661" y="309223"/>
                  </a:lnTo>
                  <a:lnTo>
                    <a:pt x="119471" y="313502"/>
                  </a:lnTo>
                  <a:cubicBezTo>
                    <a:pt x="116804" y="377589"/>
                    <a:pt x="106231" y="411820"/>
                    <a:pt x="93467" y="476287"/>
                  </a:cubicBezTo>
                  <a:cubicBezTo>
                    <a:pt x="79180" y="548457"/>
                    <a:pt x="70607" y="609026"/>
                    <a:pt x="61273" y="687471"/>
                  </a:cubicBezTo>
                  <a:cubicBezTo>
                    <a:pt x="50033" y="780939"/>
                    <a:pt x="69083" y="807278"/>
                    <a:pt x="93086" y="857578"/>
                  </a:cubicBezTo>
                  <a:lnTo>
                    <a:pt x="97182" y="878782"/>
                  </a:lnTo>
                  <a:lnTo>
                    <a:pt x="84133" y="901602"/>
                  </a:lnTo>
                  <a:cubicBezTo>
                    <a:pt x="77332" y="922901"/>
                    <a:pt x="59082" y="965499"/>
                    <a:pt x="59082" y="986323"/>
                  </a:cubicBezTo>
                  <a:cubicBezTo>
                    <a:pt x="59082" y="1000966"/>
                    <a:pt x="66321" y="1015609"/>
                    <a:pt x="75465" y="1028826"/>
                  </a:cubicBezTo>
                  <a:cubicBezTo>
                    <a:pt x="75465" y="1028826"/>
                    <a:pt x="86381" y="1036433"/>
                    <a:pt x="92896" y="1037098"/>
                  </a:cubicBezTo>
                  <a:cubicBezTo>
                    <a:pt x="92896" y="1037098"/>
                    <a:pt x="92039" y="1049364"/>
                    <a:pt x="95087" y="1053928"/>
                  </a:cubicBezTo>
                  <a:cubicBezTo>
                    <a:pt x="100992" y="1054499"/>
                    <a:pt x="126614" y="1074562"/>
                    <a:pt x="126614" y="1074562"/>
                  </a:cubicBezTo>
                  <a:lnTo>
                    <a:pt x="142902" y="1095195"/>
                  </a:lnTo>
                  <a:cubicBezTo>
                    <a:pt x="122233" y="1090821"/>
                    <a:pt x="102326" y="1094625"/>
                    <a:pt x="95087" y="1077795"/>
                  </a:cubicBezTo>
                  <a:cubicBezTo>
                    <a:pt x="89819" y="1065434"/>
                    <a:pt x="81561" y="1064578"/>
                    <a:pt x="74417" y="1068001"/>
                  </a:cubicBezTo>
                  <a:cubicBezTo>
                    <a:pt x="69464" y="1070378"/>
                    <a:pt x="56510" y="1082169"/>
                    <a:pt x="53720" y="1094244"/>
                  </a:cubicBezTo>
                  <a:cubicBezTo>
                    <a:pt x="53053" y="1096526"/>
                    <a:pt x="52767" y="1098808"/>
                    <a:pt x="52767" y="1100995"/>
                  </a:cubicBezTo>
                  <a:cubicBezTo>
                    <a:pt x="52767" y="1115734"/>
                    <a:pt x="63435" y="1128760"/>
                    <a:pt x="73341" y="1134275"/>
                  </a:cubicBezTo>
                  <a:cubicBezTo>
                    <a:pt x="76484" y="1133514"/>
                    <a:pt x="92963" y="1133134"/>
                    <a:pt x="92963" y="1133134"/>
                  </a:cubicBezTo>
                  <a:cubicBezTo>
                    <a:pt x="106964" y="1128665"/>
                    <a:pt x="132110" y="1133134"/>
                    <a:pt x="147350" y="1139695"/>
                  </a:cubicBezTo>
                  <a:lnTo>
                    <a:pt x="144302" y="1151010"/>
                  </a:lnTo>
                  <a:lnTo>
                    <a:pt x="143445" y="1169932"/>
                  </a:lnTo>
                  <a:cubicBezTo>
                    <a:pt x="143445" y="1169932"/>
                    <a:pt x="144493" y="1180201"/>
                    <a:pt x="152684" y="1180201"/>
                  </a:cubicBezTo>
                  <a:lnTo>
                    <a:pt x="157828" y="1240675"/>
                  </a:lnTo>
                  <a:cubicBezTo>
                    <a:pt x="157828" y="1240675"/>
                    <a:pt x="147588" y="1330911"/>
                    <a:pt x="153732" y="1349357"/>
                  </a:cubicBezTo>
                  <a:cubicBezTo>
                    <a:pt x="159923" y="1367804"/>
                    <a:pt x="154780" y="1433412"/>
                    <a:pt x="154780" y="1433412"/>
                  </a:cubicBezTo>
                  <a:cubicBezTo>
                    <a:pt x="159161" y="1466426"/>
                    <a:pt x="158018" y="1504849"/>
                    <a:pt x="157866" y="1521651"/>
                  </a:cubicBezTo>
                  <a:cubicBezTo>
                    <a:pt x="165105" y="1544186"/>
                    <a:pt x="157866" y="1794355"/>
                    <a:pt x="157866" y="1794355"/>
                  </a:cubicBezTo>
                  <a:cubicBezTo>
                    <a:pt x="157866" y="1794355"/>
                    <a:pt x="150722" y="1959422"/>
                    <a:pt x="153770" y="2002496"/>
                  </a:cubicBezTo>
                  <a:cubicBezTo>
                    <a:pt x="156532" y="2040434"/>
                    <a:pt x="156913" y="2156248"/>
                    <a:pt x="156913" y="2156248"/>
                  </a:cubicBezTo>
                  <a:cubicBezTo>
                    <a:pt x="156913" y="2156248"/>
                    <a:pt x="168248" y="2245438"/>
                    <a:pt x="163105" y="2257703"/>
                  </a:cubicBezTo>
                  <a:cubicBezTo>
                    <a:pt x="144055" y="2303439"/>
                    <a:pt x="162057" y="2389967"/>
                    <a:pt x="162057" y="2389967"/>
                  </a:cubicBezTo>
                  <a:cubicBezTo>
                    <a:pt x="162057" y="2389967"/>
                    <a:pt x="168248" y="2441218"/>
                    <a:pt x="163105" y="2453578"/>
                  </a:cubicBezTo>
                  <a:cubicBezTo>
                    <a:pt x="134149" y="2523086"/>
                    <a:pt x="160057" y="2541817"/>
                    <a:pt x="160057" y="2541817"/>
                  </a:cubicBezTo>
                  <a:cubicBezTo>
                    <a:pt x="160057" y="2541817"/>
                    <a:pt x="166153" y="2561310"/>
                    <a:pt x="162057" y="2567395"/>
                  </a:cubicBezTo>
                  <a:cubicBezTo>
                    <a:pt x="139102" y="2601721"/>
                    <a:pt x="161066" y="2638138"/>
                    <a:pt x="161066" y="2638138"/>
                  </a:cubicBezTo>
                  <a:lnTo>
                    <a:pt x="162114" y="2699658"/>
                  </a:lnTo>
                  <a:cubicBezTo>
                    <a:pt x="162114" y="2699658"/>
                    <a:pt x="179545" y="2961047"/>
                    <a:pt x="147731" y="2963139"/>
                  </a:cubicBezTo>
                  <a:cubicBezTo>
                    <a:pt x="115918" y="2965135"/>
                    <a:pt x="132396" y="2784759"/>
                    <a:pt x="132396" y="2784759"/>
                  </a:cubicBezTo>
                  <a:cubicBezTo>
                    <a:pt x="132396" y="2784759"/>
                    <a:pt x="149922" y="2679120"/>
                    <a:pt x="137540" y="2630912"/>
                  </a:cubicBezTo>
                  <a:cubicBezTo>
                    <a:pt x="125157" y="2582704"/>
                    <a:pt x="138587" y="2426860"/>
                    <a:pt x="139635" y="2404325"/>
                  </a:cubicBezTo>
                  <a:cubicBezTo>
                    <a:pt x="140683" y="2381789"/>
                    <a:pt x="136587" y="2340732"/>
                    <a:pt x="136587" y="2340732"/>
                  </a:cubicBezTo>
                  <a:lnTo>
                    <a:pt x="136587" y="1986065"/>
                  </a:lnTo>
                  <a:lnTo>
                    <a:pt x="141730" y="1923499"/>
                  </a:lnTo>
                  <a:lnTo>
                    <a:pt x="137635" y="1768701"/>
                  </a:lnTo>
                  <a:lnTo>
                    <a:pt x="137635" y="1452068"/>
                  </a:lnTo>
                  <a:cubicBezTo>
                    <a:pt x="133063" y="1391309"/>
                    <a:pt x="129920" y="1407093"/>
                    <a:pt x="132967" y="1385508"/>
                  </a:cubicBezTo>
                  <a:cubicBezTo>
                    <a:pt x="131539" y="1334638"/>
                    <a:pt x="130491" y="1304401"/>
                    <a:pt x="130491" y="1304401"/>
                  </a:cubicBezTo>
                  <a:lnTo>
                    <a:pt x="134587" y="1172138"/>
                  </a:lnTo>
                  <a:lnTo>
                    <a:pt x="128396" y="1157780"/>
                  </a:lnTo>
                  <a:cubicBezTo>
                    <a:pt x="105250" y="1159587"/>
                    <a:pt x="89438" y="1179269"/>
                    <a:pt x="84295" y="1217208"/>
                  </a:cubicBezTo>
                  <a:cubicBezTo>
                    <a:pt x="91343" y="1309726"/>
                    <a:pt x="94582" y="1248967"/>
                    <a:pt x="91438" y="1347379"/>
                  </a:cubicBezTo>
                  <a:cubicBezTo>
                    <a:pt x="89438" y="1411181"/>
                    <a:pt x="95915" y="1501512"/>
                    <a:pt x="94487" y="1591843"/>
                  </a:cubicBezTo>
                  <a:cubicBezTo>
                    <a:pt x="90867" y="1830601"/>
                    <a:pt x="88105" y="2354329"/>
                    <a:pt x="86200" y="2525672"/>
                  </a:cubicBezTo>
                  <a:cubicBezTo>
                    <a:pt x="84866" y="2650804"/>
                    <a:pt x="90391" y="2681231"/>
                    <a:pt x="90391" y="2892890"/>
                  </a:cubicBezTo>
                  <a:cubicBezTo>
                    <a:pt x="90391" y="2929307"/>
                    <a:pt x="90962" y="3042553"/>
                    <a:pt x="91153" y="3078305"/>
                  </a:cubicBezTo>
                  <a:lnTo>
                    <a:pt x="91153" y="3080302"/>
                  </a:lnTo>
                  <a:lnTo>
                    <a:pt x="90105" y="3082014"/>
                  </a:lnTo>
                  <a:cubicBezTo>
                    <a:pt x="67531" y="3121189"/>
                    <a:pt x="43718" y="3171488"/>
                    <a:pt x="43718" y="3212660"/>
                  </a:cubicBezTo>
                  <a:cubicBezTo>
                    <a:pt x="43718" y="3228064"/>
                    <a:pt x="46862" y="3243183"/>
                    <a:pt x="54291" y="3257636"/>
                  </a:cubicBezTo>
                  <a:cubicBezTo>
                    <a:pt x="76103" y="3289489"/>
                    <a:pt x="87057" y="3319346"/>
                    <a:pt x="87057" y="3351009"/>
                  </a:cubicBezTo>
                  <a:cubicBezTo>
                    <a:pt x="87057" y="3393702"/>
                    <a:pt x="68674" y="3379344"/>
                    <a:pt x="63626" y="3408821"/>
                  </a:cubicBezTo>
                  <a:cubicBezTo>
                    <a:pt x="59434" y="3432972"/>
                    <a:pt x="63911" y="3424510"/>
                    <a:pt x="43528" y="3472242"/>
                  </a:cubicBezTo>
                  <a:cubicBezTo>
                    <a:pt x="36955" y="3484603"/>
                    <a:pt x="48005" y="3460166"/>
                    <a:pt x="30193" y="3562478"/>
                  </a:cubicBezTo>
                  <a:cubicBezTo>
                    <a:pt x="23621" y="3586820"/>
                    <a:pt x="36860" y="3619244"/>
                    <a:pt x="36860" y="3619244"/>
                  </a:cubicBezTo>
                  <a:cubicBezTo>
                    <a:pt x="81151" y="3647674"/>
                    <a:pt x="82009" y="3710306"/>
                    <a:pt x="82009" y="3737815"/>
                  </a:cubicBezTo>
                  <a:cubicBezTo>
                    <a:pt x="82009" y="3756832"/>
                    <a:pt x="52767" y="3751221"/>
                    <a:pt x="34384" y="3831378"/>
                  </a:cubicBezTo>
                  <a:lnTo>
                    <a:pt x="12667" y="3848969"/>
                  </a:lnTo>
                  <a:cubicBezTo>
                    <a:pt x="-4954" y="3873025"/>
                    <a:pt x="951" y="3871409"/>
                    <a:pt x="951" y="3899078"/>
                  </a:cubicBezTo>
                  <a:cubicBezTo>
                    <a:pt x="951" y="3905164"/>
                    <a:pt x="1427" y="3925987"/>
                    <a:pt x="3428" y="3932453"/>
                  </a:cubicBezTo>
                  <a:cubicBezTo>
                    <a:pt x="21049" y="3965828"/>
                    <a:pt x="41623" y="3953847"/>
                    <a:pt x="50291" y="3987983"/>
                  </a:cubicBezTo>
                  <a:cubicBezTo>
                    <a:pt x="49433" y="4023355"/>
                    <a:pt x="50005" y="4052641"/>
                    <a:pt x="51624" y="4103321"/>
                  </a:cubicBezTo>
                  <a:cubicBezTo>
                    <a:pt x="57149" y="4138502"/>
                    <a:pt x="54005" y="4410445"/>
                    <a:pt x="54005" y="4443820"/>
                  </a:cubicBezTo>
                  <a:cubicBezTo>
                    <a:pt x="54005" y="4477385"/>
                    <a:pt x="58768" y="4542138"/>
                    <a:pt x="56767" y="4578365"/>
                  </a:cubicBezTo>
                  <a:lnTo>
                    <a:pt x="59530" y="4712435"/>
                  </a:lnTo>
                  <a:cubicBezTo>
                    <a:pt x="53434" y="4773860"/>
                    <a:pt x="70103" y="4867233"/>
                    <a:pt x="62863" y="4906218"/>
                  </a:cubicBezTo>
                  <a:cubicBezTo>
                    <a:pt x="62959" y="4949197"/>
                    <a:pt x="55053" y="4960416"/>
                    <a:pt x="60673" y="5000067"/>
                  </a:cubicBezTo>
                  <a:cubicBezTo>
                    <a:pt x="56101" y="5040098"/>
                    <a:pt x="64102" y="5044757"/>
                    <a:pt x="64102" y="5044757"/>
                  </a:cubicBezTo>
                  <a:cubicBezTo>
                    <a:pt x="63149" y="5058544"/>
                    <a:pt x="16096" y="5152488"/>
                    <a:pt x="264794" y="5209349"/>
                  </a:cubicBezTo>
                  <a:cubicBezTo>
                    <a:pt x="331850" y="5233690"/>
                    <a:pt x="365759" y="5234642"/>
                    <a:pt x="441006" y="5255180"/>
                  </a:cubicBezTo>
                  <a:cubicBezTo>
                    <a:pt x="636745" y="5309663"/>
                    <a:pt x="958976" y="5293404"/>
                    <a:pt x="1247774" y="5298348"/>
                  </a:cubicBezTo>
                  <a:cubicBezTo>
                    <a:pt x="1345976" y="5289125"/>
                    <a:pt x="1443322" y="5262597"/>
                    <a:pt x="1537810" y="5242438"/>
                  </a:cubicBezTo>
                  <a:cubicBezTo>
                    <a:pt x="1616772" y="5227605"/>
                    <a:pt x="1629345" y="5209158"/>
                    <a:pt x="1703164" y="5176544"/>
                  </a:cubicBezTo>
                  <a:cubicBezTo>
                    <a:pt x="1703164" y="5176544"/>
                    <a:pt x="1753265" y="5078132"/>
                    <a:pt x="1760123" y="5038006"/>
                  </a:cubicBezTo>
                  <a:cubicBezTo>
                    <a:pt x="1764219" y="5013759"/>
                    <a:pt x="1768410" y="5009956"/>
                    <a:pt x="1769172" y="4995731"/>
                  </a:cubicBezTo>
                  <a:cubicBezTo>
                    <a:pt x="1776506" y="4856337"/>
                    <a:pt x="1766886" y="4745563"/>
                    <a:pt x="1769839" y="4733297"/>
                  </a:cubicBezTo>
                  <a:cubicBezTo>
                    <a:pt x="1772982" y="4621286"/>
                    <a:pt x="1766981" y="4639162"/>
                    <a:pt x="1768219" y="4481322"/>
                  </a:cubicBezTo>
                  <a:cubicBezTo>
                    <a:pt x="1768219" y="4223832"/>
                    <a:pt x="1764600" y="4285066"/>
                    <a:pt x="1762505" y="4016546"/>
                  </a:cubicBezTo>
                  <a:lnTo>
                    <a:pt x="1776506" y="3999051"/>
                  </a:lnTo>
                  <a:lnTo>
                    <a:pt x="1800414" y="3996293"/>
                  </a:lnTo>
                  <a:cubicBezTo>
                    <a:pt x="1808653" y="3988021"/>
                    <a:pt x="1856373" y="3945898"/>
                    <a:pt x="1800414" y="3899117"/>
                  </a:cubicBezTo>
                  <a:cubicBezTo>
                    <a:pt x="1796223" y="3880480"/>
                    <a:pt x="1811130" y="3877532"/>
                    <a:pt x="1802224" y="3861463"/>
                  </a:cubicBezTo>
                  <a:cubicBezTo>
                    <a:pt x="1782983" y="3826662"/>
                    <a:pt x="1790794" y="3806028"/>
                    <a:pt x="1794890" y="3781211"/>
                  </a:cubicBezTo>
                  <a:cubicBezTo>
                    <a:pt x="1796318" y="3772844"/>
                    <a:pt x="1809749" y="3758581"/>
                    <a:pt x="1811939" y="3750499"/>
                  </a:cubicBezTo>
                  <a:cubicBezTo>
                    <a:pt x="1815588" y="3732242"/>
                    <a:pt x="1830323" y="3720262"/>
                    <a:pt x="1841696" y="3706950"/>
                  </a:cubicBezTo>
                  <a:cubicBezTo>
                    <a:pt x="1850744" y="3696395"/>
                    <a:pt x="1845887" y="3681372"/>
                    <a:pt x="1849982" y="3669867"/>
                  </a:cubicBezTo>
                  <a:cubicBezTo>
                    <a:pt x="1849982" y="3669867"/>
                    <a:pt x="1867889" y="3657439"/>
                    <a:pt x="1867889" y="3625843"/>
                  </a:cubicBezTo>
                  <a:cubicBezTo>
                    <a:pt x="1867889" y="3594845"/>
                    <a:pt x="1872175" y="3566414"/>
                    <a:pt x="1863793" y="3533638"/>
                  </a:cubicBezTo>
                  <a:cubicBezTo>
                    <a:pt x="1855507" y="3500929"/>
                    <a:pt x="1847315" y="3471738"/>
                    <a:pt x="1847315" y="3438744"/>
                  </a:cubicBezTo>
                  <a:cubicBezTo>
                    <a:pt x="1847315" y="3406605"/>
                    <a:pt x="1827979" y="3398903"/>
                    <a:pt x="1843124" y="3365814"/>
                  </a:cubicBezTo>
                  <a:cubicBezTo>
                    <a:pt x="1843791" y="3364102"/>
                    <a:pt x="1868746" y="3332914"/>
                    <a:pt x="1868746" y="3332914"/>
                  </a:cubicBezTo>
                  <a:cubicBezTo>
                    <a:pt x="1873604" y="3319222"/>
                    <a:pt x="1888082" y="3270919"/>
                    <a:pt x="1888082" y="3257987"/>
                  </a:cubicBezTo>
                  <a:cubicBezTo>
                    <a:pt x="1888082" y="3249239"/>
                    <a:pt x="1885701" y="3240872"/>
                    <a:pt x="1879605" y="3233360"/>
                  </a:cubicBezTo>
                  <a:cubicBezTo>
                    <a:pt x="1856936" y="3222806"/>
                    <a:pt x="1774258" y="3171175"/>
                    <a:pt x="1774258" y="3156722"/>
                  </a:cubicBezTo>
                  <a:cubicBezTo>
                    <a:pt x="1774258" y="3153394"/>
                    <a:pt x="1733301" y="3065726"/>
                    <a:pt x="1742636" y="3061827"/>
                  </a:cubicBezTo>
                  <a:cubicBezTo>
                    <a:pt x="1759209" y="3054981"/>
                    <a:pt x="1783974" y="3180113"/>
                    <a:pt x="1843124" y="3193900"/>
                  </a:cubicBezTo>
                  <a:cubicBezTo>
                    <a:pt x="1855126" y="3196753"/>
                    <a:pt x="1849411" y="3158433"/>
                    <a:pt x="1840171" y="3151968"/>
                  </a:cubicBezTo>
                  <a:lnTo>
                    <a:pt x="1837028" y="3149781"/>
                  </a:lnTo>
                  <a:lnTo>
                    <a:pt x="1836933" y="3145977"/>
                  </a:lnTo>
                  <a:cubicBezTo>
                    <a:pt x="1836838" y="3139321"/>
                    <a:pt x="1839600" y="3125724"/>
                    <a:pt x="1839600" y="3118973"/>
                  </a:cubicBezTo>
                  <a:cubicBezTo>
                    <a:pt x="1839600" y="3062968"/>
                    <a:pt x="1847029" y="3048515"/>
                    <a:pt x="1844648" y="2983667"/>
                  </a:cubicBezTo>
                  <a:cubicBezTo>
                    <a:pt x="1844458" y="2977962"/>
                    <a:pt x="1848077" y="2879740"/>
                    <a:pt x="1847982" y="2873939"/>
                  </a:cubicBezTo>
                  <a:cubicBezTo>
                    <a:pt x="1846934" y="2832672"/>
                    <a:pt x="1840362" y="2851119"/>
                    <a:pt x="1847982" y="2778341"/>
                  </a:cubicBezTo>
                  <a:cubicBezTo>
                    <a:pt x="1851792" y="2741638"/>
                    <a:pt x="1829504" y="2728421"/>
                    <a:pt x="1843600" y="2686014"/>
                  </a:cubicBezTo>
                  <a:lnTo>
                    <a:pt x="1837028" y="2639327"/>
                  </a:lnTo>
                  <a:cubicBezTo>
                    <a:pt x="1837314" y="2614224"/>
                    <a:pt x="1833409" y="2579043"/>
                    <a:pt x="1839600" y="2527317"/>
                  </a:cubicBezTo>
                  <a:cubicBezTo>
                    <a:pt x="1835504" y="2443167"/>
                    <a:pt x="1838838" y="2433183"/>
                    <a:pt x="1838838" y="2347226"/>
                  </a:cubicBezTo>
                  <a:cubicBezTo>
                    <a:pt x="1843220" y="2324501"/>
                    <a:pt x="1837600" y="2270207"/>
                    <a:pt x="1837600" y="2245865"/>
                  </a:cubicBezTo>
                  <a:cubicBezTo>
                    <a:pt x="1837600" y="2219147"/>
                    <a:pt x="1835599" y="2111891"/>
                    <a:pt x="1833885" y="2085172"/>
                  </a:cubicBezTo>
                  <a:cubicBezTo>
                    <a:pt x="1832171" y="2058453"/>
                    <a:pt x="1833885" y="1971355"/>
                    <a:pt x="1833885" y="1945017"/>
                  </a:cubicBezTo>
                  <a:cubicBezTo>
                    <a:pt x="1833885" y="1933892"/>
                    <a:pt x="1833313" y="1931895"/>
                    <a:pt x="1834075" y="1921245"/>
                  </a:cubicBezTo>
                  <a:cubicBezTo>
                    <a:pt x="1835409" y="1858585"/>
                    <a:pt x="1831408" y="1791454"/>
                    <a:pt x="1832837" y="1742961"/>
                  </a:cubicBezTo>
                  <a:cubicBezTo>
                    <a:pt x="1829504" y="1670126"/>
                    <a:pt x="1832837" y="1504013"/>
                    <a:pt x="1832837" y="1431083"/>
                  </a:cubicBezTo>
                  <a:cubicBezTo>
                    <a:pt x="1832837" y="1387344"/>
                    <a:pt x="1839314" y="1368041"/>
                    <a:pt x="1837123" y="1331148"/>
                  </a:cubicBezTo>
                  <a:lnTo>
                    <a:pt x="1837123" y="1234504"/>
                  </a:lnTo>
                  <a:cubicBezTo>
                    <a:pt x="1831599" y="1218910"/>
                    <a:pt x="1828456" y="1160813"/>
                    <a:pt x="1828456" y="1144364"/>
                  </a:cubicBezTo>
                  <a:cubicBezTo>
                    <a:pt x="1828456" y="1138849"/>
                    <a:pt x="1817597" y="1115077"/>
                    <a:pt x="1817597" y="1115077"/>
                  </a:cubicBezTo>
                  <a:cubicBezTo>
                    <a:pt x="1823026" y="1100910"/>
                    <a:pt x="1866937" y="1104523"/>
                    <a:pt x="1879605" y="1104238"/>
                  </a:cubicBezTo>
                  <a:cubicBezTo>
                    <a:pt x="1907228" y="1103572"/>
                    <a:pt x="1903703" y="1093588"/>
                    <a:pt x="1911514" y="1067060"/>
                  </a:cubicBezTo>
                  <a:cubicBezTo>
                    <a:pt x="1912371" y="1064777"/>
                    <a:pt x="1912847" y="1062781"/>
                    <a:pt x="1912847" y="1060974"/>
                  </a:cubicBezTo>
                  <a:cubicBezTo>
                    <a:pt x="1912847" y="1055744"/>
                    <a:pt x="1909323" y="1051466"/>
                    <a:pt x="1903894" y="1045380"/>
                  </a:cubicBezTo>
                  <a:lnTo>
                    <a:pt x="1895893" y="1034160"/>
                  </a:lnTo>
                  <a:cubicBezTo>
                    <a:pt x="1887225" y="1030262"/>
                    <a:pt x="1882653" y="1033304"/>
                    <a:pt x="1874747" y="1040150"/>
                  </a:cubicBezTo>
                  <a:cubicBezTo>
                    <a:pt x="1866841" y="1046997"/>
                    <a:pt x="1859317" y="1060879"/>
                    <a:pt x="1842172" y="1052892"/>
                  </a:cubicBezTo>
                  <a:lnTo>
                    <a:pt x="1838457" y="1051180"/>
                  </a:lnTo>
                  <a:lnTo>
                    <a:pt x="1837886" y="1047187"/>
                  </a:lnTo>
                  <a:cubicBezTo>
                    <a:pt x="1835695" y="1033495"/>
                    <a:pt x="1841314" y="1018947"/>
                    <a:pt x="1844743" y="1001926"/>
                  </a:cubicBezTo>
                  <a:cubicBezTo>
                    <a:pt x="1848649" y="982719"/>
                    <a:pt x="1848934" y="964938"/>
                    <a:pt x="1847220" y="951721"/>
                  </a:cubicBezTo>
                  <a:cubicBezTo>
                    <a:pt x="1845505" y="938505"/>
                    <a:pt x="1849125" y="965414"/>
                    <a:pt x="1847315" y="951721"/>
                  </a:cubicBezTo>
                  <a:cubicBezTo>
                    <a:pt x="1845505" y="938029"/>
                    <a:pt x="1840171" y="922055"/>
                    <a:pt x="1825313" y="914924"/>
                  </a:cubicBezTo>
                  <a:lnTo>
                    <a:pt x="1819883" y="910550"/>
                  </a:lnTo>
                  <a:lnTo>
                    <a:pt x="1819883" y="910683"/>
                  </a:lnTo>
                  <a:close/>
                  <a:moveTo>
                    <a:pt x="1678342" y="5048826"/>
                  </a:moveTo>
                  <a:cubicBezTo>
                    <a:pt x="1647814" y="5105402"/>
                    <a:pt x="1672293" y="5118239"/>
                    <a:pt x="1618258" y="5134783"/>
                  </a:cubicBezTo>
                  <a:cubicBezTo>
                    <a:pt x="1593207" y="5151138"/>
                    <a:pt x="1579968" y="5156558"/>
                    <a:pt x="1527485" y="5168634"/>
                  </a:cubicBezTo>
                  <a:cubicBezTo>
                    <a:pt x="1491290" y="5181850"/>
                    <a:pt x="1466620" y="5187365"/>
                    <a:pt x="1430711" y="5197920"/>
                  </a:cubicBezTo>
                  <a:cubicBezTo>
                    <a:pt x="1364036" y="5217602"/>
                    <a:pt x="1321649" y="5229393"/>
                    <a:pt x="1248879" y="5238141"/>
                  </a:cubicBezTo>
                  <a:cubicBezTo>
                    <a:pt x="1186871" y="5251738"/>
                    <a:pt x="1086954" y="5241183"/>
                    <a:pt x="1029803" y="5240898"/>
                  </a:cubicBezTo>
                  <a:cubicBezTo>
                    <a:pt x="978749" y="5240232"/>
                    <a:pt x="916551" y="5243845"/>
                    <a:pt x="837684" y="5238141"/>
                  </a:cubicBezTo>
                  <a:lnTo>
                    <a:pt x="695381" y="5234527"/>
                  </a:lnTo>
                  <a:cubicBezTo>
                    <a:pt x="437920" y="5192024"/>
                    <a:pt x="343718" y="5182516"/>
                    <a:pt x="131120" y="5070981"/>
                  </a:cubicBezTo>
                  <a:lnTo>
                    <a:pt x="127500" y="5068890"/>
                  </a:lnTo>
                  <a:cubicBezTo>
                    <a:pt x="127500" y="5068890"/>
                    <a:pt x="135787" y="4926547"/>
                    <a:pt x="122357" y="4893172"/>
                  </a:cubicBezTo>
                  <a:cubicBezTo>
                    <a:pt x="121499" y="4750260"/>
                    <a:pt x="114356" y="4599740"/>
                    <a:pt x="106259" y="4463293"/>
                  </a:cubicBezTo>
                  <a:cubicBezTo>
                    <a:pt x="97020" y="4306784"/>
                    <a:pt x="104259" y="4134014"/>
                    <a:pt x="96163" y="4027234"/>
                  </a:cubicBezTo>
                  <a:cubicBezTo>
                    <a:pt x="99878" y="4000230"/>
                    <a:pt x="90829" y="3990056"/>
                    <a:pt x="95877" y="3975603"/>
                  </a:cubicBezTo>
                  <a:cubicBezTo>
                    <a:pt x="100830" y="3961435"/>
                    <a:pt x="108355" y="3955540"/>
                    <a:pt x="136740" y="3946031"/>
                  </a:cubicBezTo>
                  <a:lnTo>
                    <a:pt x="155123" y="3950595"/>
                  </a:lnTo>
                  <a:cubicBezTo>
                    <a:pt x="155123" y="3950595"/>
                    <a:pt x="240752" y="3957251"/>
                    <a:pt x="241229" y="3957251"/>
                  </a:cubicBezTo>
                  <a:cubicBezTo>
                    <a:pt x="241229" y="3957251"/>
                    <a:pt x="350766" y="3948884"/>
                    <a:pt x="467828" y="3947172"/>
                  </a:cubicBezTo>
                  <a:cubicBezTo>
                    <a:pt x="597749" y="3945271"/>
                    <a:pt x="746054" y="3954304"/>
                    <a:pt x="785487" y="3962196"/>
                  </a:cubicBezTo>
                  <a:cubicBezTo>
                    <a:pt x="795584" y="3964193"/>
                    <a:pt x="808633" y="3952212"/>
                    <a:pt x="833112" y="3952117"/>
                  </a:cubicBezTo>
                  <a:cubicBezTo>
                    <a:pt x="986941" y="3969612"/>
                    <a:pt x="1195920" y="3947363"/>
                    <a:pt x="1432520" y="3963812"/>
                  </a:cubicBezTo>
                  <a:cubicBezTo>
                    <a:pt x="1455952" y="3963432"/>
                    <a:pt x="1467382" y="3957251"/>
                    <a:pt x="1490147" y="3957061"/>
                  </a:cubicBezTo>
                  <a:cubicBezTo>
                    <a:pt x="1503958" y="3956966"/>
                    <a:pt x="1517579" y="3969708"/>
                    <a:pt x="1531104" y="3969612"/>
                  </a:cubicBezTo>
                  <a:cubicBezTo>
                    <a:pt x="1555774" y="3969422"/>
                    <a:pt x="1569776" y="3952307"/>
                    <a:pt x="1592921" y="3952022"/>
                  </a:cubicBezTo>
                  <a:cubicBezTo>
                    <a:pt x="1618068" y="3951736"/>
                    <a:pt x="1653120" y="3969137"/>
                    <a:pt x="1675884" y="3968947"/>
                  </a:cubicBezTo>
                  <a:lnTo>
                    <a:pt x="1679313" y="3968852"/>
                  </a:lnTo>
                  <a:lnTo>
                    <a:pt x="1681504" y="3971324"/>
                  </a:lnTo>
                  <a:cubicBezTo>
                    <a:pt x="1685981" y="4002131"/>
                    <a:pt x="1687505" y="4006220"/>
                    <a:pt x="1687505" y="4038739"/>
                  </a:cubicBezTo>
                  <a:cubicBezTo>
                    <a:pt x="1687505" y="4054428"/>
                    <a:pt x="1685981" y="4070783"/>
                    <a:pt x="1684362" y="4087898"/>
                  </a:cubicBezTo>
                  <a:lnTo>
                    <a:pt x="1680742" y="4146470"/>
                  </a:lnTo>
                  <a:lnTo>
                    <a:pt x="1685028" y="4410141"/>
                  </a:lnTo>
                  <a:cubicBezTo>
                    <a:pt x="1686552" y="4557618"/>
                    <a:pt x="1682266" y="4680182"/>
                    <a:pt x="1682266" y="4823665"/>
                  </a:cubicBezTo>
                  <a:cubicBezTo>
                    <a:pt x="1682266" y="4887658"/>
                    <a:pt x="1684552" y="4910193"/>
                    <a:pt x="1683123" y="5004327"/>
                  </a:cubicBezTo>
                  <a:lnTo>
                    <a:pt x="1677408" y="5048351"/>
                  </a:lnTo>
                  <a:lnTo>
                    <a:pt x="1677313" y="5048351"/>
                  </a:lnTo>
                  <a:close/>
                  <a:moveTo>
                    <a:pt x="348747" y="3778682"/>
                  </a:moveTo>
                  <a:cubicBezTo>
                    <a:pt x="345099" y="3792850"/>
                    <a:pt x="335736" y="3797604"/>
                    <a:pt x="328697" y="3817096"/>
                  </a:cubicBezTo>
                  <a:cubicBezTo>
                    <a:pt x="324763" y="3827936"/>
                    <a:pt x="325935" y="3854655"/>
                    <a:pt x="318657" y="3863022"/>
                  </a:cubicBezTo>
                  <a:cubicBezTo>
                    <a:pt x="296940" y="3888029"/>
                    <a:pt x="285148" y="3908473"/>
                    <a:pt x="271642" y="3919122"/>
                  </a:cubicBezTo>
                  <a:cubicBezTo>
                    <a:pt x="244258" y="3940611"/>
                    <a:pt x="252259" y="3914939"/>
                    <a:pt x="252259" y="3914939"/>
                  </a:cubicBezTo>
                  <a:cubicBezTo>
                    <a:pt x="277690" y="3878806"/>
                    <a:pt x="294778" y="3818428"/>
                    <a:pt x="318648" y="3777731"/>
                  </a:cubicBezTo>
                  <a:cubicBezTo>
                    <a:pt x="318648" y="3777731"/>
                    <a:pt x="352052" y="3701093"/>
                    <a:pt x="363368" y="3695958"/>
                  </a:cubicBezTo>
                  <a:cubicBezTo>
                    <a:pt x="374674" y="3690823"/>
                    <a:pt x="377027" y="3702234"/>
                    <a:pt x="377027" y="3702234"/>
                  </a:cubicBezTo>
                  <a:cubicBezTo>
                    <a:pt x="368988" y="3720300"/>
                    <a:pt x="354643" y="3755767"/>
                    <a:pt x="348756" y="3778492"/>
                  </a:cubicBezTo>
                  <a:close/>
                  <a:moveTo>
                    <a:pt x="453265" y="3625025"/>
                  </a:moveTo>
                  <a:cubicBezTo>
                    <a:pt x="454932" y="3655071"/>
                    <a:pt x="427357" y="3713549"/>
                    <a:pt x="426499" y="3791233"/>
                  </a:cubicBezTo>
                  <a:lnTo>
                    <a:pt x="409783" y="3853799"/>
                  </a:lnTo>
                  <a:cubicBezTo>
                    <a:pt x="409783" y="3853799"/>
                    <a:pt x="409231" y="3872721"/>
                    <a:pt x="397248" y="3867111"/>
                  </a:cubicBezTo>
                  <a:cubicBezTo>
                    <a:pt x="372102" y="3855415"/>
                    <a:pt x="378770" y="3807778"/>
                    <a:pt x="378770" y="3807778"/>
                  </a:cubicBezTo>
                  <a:cubicBezTo>
                    <a:pt x="397153" y="3755101"/>
                    <a:pt x="397153" y="3735133"/>
                    <a:pt x="399629" y="3721726"/>
                  </a:cubicBezTo>
                  <a:cubicBezTo>
                    <a:pt x="402106" y="3708319"/>
                    <a:pt x="431252" y="3653265"/>
                    <a:pt x="429443" y="3623693"/>
                  </a:cubicBezTo>
                  <a:cubicBezTo>
                    <a:pt x="429443" y="3623693"/>
                    <a:pt x="438015" y="3614755"/>
                    <a:pt x="444683" y="3613044"/>
                  </a:cubicBezTo>
                  <a:cubicBezTo>
                    <a:pt x="451350" y="3611333"/>
                    <a:pt x="453065" y="3624739"/>
                    <a:pt x="453065" y="3624739"/>
                  </a:cubicBezTo>
                  <a:close/>
                  <a:moveTo>
                    <a:pt x="388876" y="3559036"/>
                  </a:moveTo>
                  <a:cubicBezTo>
                    <a:pt x="390552" y="3529750"/>
                    <a:pt x="451331" y="3467564"/>
                    <a:pt x="464961" y="3445409"/>
                  </a:cubicBezTo>
                  <a:cubicBezTo>
                    <a:pt x="478335" y="3423635"/>
                    <a:pt x="512615" y="3396916"/>
                    <a:pt x="524321" y="3382748"/>
                  </a:cubicBezTo>
                  <a:cubicBezTo>
                    <a:pt x="524378" y="3382653"/>
                    <a:pt x="575318" y="3333494"/>
                    <a:pt x="562774" y="3329311"/>
                  </a:cubicBezTo>
                  <a:cubicBezTo>
                    <a:pt x="554935" y="3326648"/>
                    <a:pt x="501747" y="3371909"/>
                    <a:pt x="475144" y="3384079"/>
                  </a:cubicBezTo>
                  <a:cubicBezTo>
                    <a:pt x="451360" y="3406329"/>
                    <a:pt x="435710" y="3436186"/>
                    <a:pt x="411460" y="3467944"/>
                  </a:cubicBezTo>
                  <a:cubicBezTo>
                    <a:pt x="349642" y="3538117"/>
                    <a:pt x="344594" y="3584043"/>
                    <a:pt x="282777" y="3701758"/>
                  </a:cubicBezTo>
                  <a:cubicBezTo>
                    <a:pt x="281157" y="3733422"/>
                    <a:pt x="273156" y="3745117"/>
                    <a:pt x="264393" y="3766036"/>
                  </a:cubicBezTo>
                  <a:cubicBezTo>
                    <a:pt x="264393" y="3766036"/>
                    <a:pt x="247725" y="3824418"/>
                    <a:pt x="236771" y="3825274"/>
                  </a:cubicBezTo>
                  <a:cubicBezTo>
                    <a:pt x="225913" y="3826129"/>
                    <a:pt x="233437" y="3792659"/>
                    <a:pt x="233437" y="3792659"/>
                  </a:cubicBezTo>
                  <a:cubicBezTo>
                    <a:pt x="259440" y="3654311"/>
                    <a:pt x="256011" y="3698240"/>
                    <a:pt x="272776" y="3616372"/>
                  </a:cubicBezTo>
                  <a:cubicBezTo>
                    <a:pt x="297064" y="3528609"/>
                    <a:pt x="392410" y="3410893"/>
                    <a:pt x="419937" y="3381702"/>
                  </a:cubicBezTo>
                  <a:cubicBezTo>
                    <a:pt x="441559" y="3358787"/>
                    <a:pt x="475086" y="3340721"/>
                    <a:pt x="475944" y="3329881"/>
                  </a:cubicBezTo>
                  <a:cubicBezTo>
                    <a:pt x="476801" y="3319041"/>
                    <a:pt x="456894" y="3325412"/>
                    <a:pt x="452512" y="3323986"/>
                  </a:cubicBezTo>
                  <a:cubicBezTo>
                    <a:pt x="444321" y="3321418"/>
                    <a:pt x="432986" y="3345951"/>
                    <a:pt x="426128" y="3349564"/>
                  </a:cubicBezTo>
                  <a:cubicBezTo>
                    <a:pt x="426128" y="3349564"/>
                    <a:pt x="395648" y="3380656"/>
                    <a:pt x="390695" y="3376473"/>
                  </a:cubicBezTo>
                  <a:cubicBezTo>
                    <a:pt x="385742" y="3372289"/>
                    <a:pt x="386790" y="3363731"/>
                    <a:pt x="386790" y="3363731"/>
                  </a:cubicBezTo>
                  <a:lnTo>
                    <a:pt x="410983" y="3333114"/>
                  </a:lnTo>
                  <a:cubicBezTo>
                    <a:pt x="423747" y="3318471"/>
                    <a:pt x="476039" y="3264367"/>
                    <a:pt x="472705" y="3256856"/>
                  </a:cubicBezTo>
                  <a:cubicBezTo>
                    <a:pt x="469372" y="3249344"/>
                    <a:pt x="433462" y="3242593"/>
                    <a:pt x="433462" y="3242593"/>
                  </a:cubicBezTo>
                  <a:cubicBezTo>
                    <a:pt x="433462" y="3242593"/>
                    <a:pt x="422604" y="3234226"/>
                    <a:pt x="437653" y="3227570"/>
                  </a:cubicBezTo>
                  <a:cubicBezTo>
                    <a:pt x="452703" y="3220914"/>
                    <a:pt x="466800" y="3232229"/>
                    <a:pt x="476992" y="3230898"/>
                  </a:cubicBezTo>
                  <a:cubicBezTo>
                    <a:pt x="497280" y="3228235"/>
                    <a:pt x="509091" y="3220533"/>
                    <a:pt x="532046" y="3226334"/>
                  </a:cubicBezTo>
                  <a:cubicBezTo>
                    <a:pt x="569670" y="3236032"/>
                    <a:pt x="602150" y="3259138"/>
                    <a:pt x="619009" y="3288329"/>
                  </a:cubicBezTo>
                  <a:lnTo>
                    <a:pt x="620057" y="3290041"/>
                  </a:lnTo>
                  <a:lnTo>
                    <a:pt x="620057" y="3292132"/>
                  </a:lnTo>
                  <a:cubicBezTo>
                    <a:pt x="620057" y="3315238"/>
                    <a:pt x="615390" y="3317140"/>
                    <a:pt x="604245" y="3330356"/>
                  </a:cubicBezTo>
                  <a:cubicBezTo>
                    <a:pt x="595482" y="3340911"/>
                    <a:pt x="586719" y="3347852"/>
                    <a:pt x="576909" y="3355079"/>
                  </a:cubicBezTo>
                  <a:cubicBezTo>
                    <a:pt x="576909" y="3355079"/>
                    <a:pt x="447083" y="3499893"/>
                    <a:pt x="418698" y="3542491"/>
                  </a:cubicBezTo>
                  <a:cubicBezTo>
                    <a:pt x="418698" y="3542491"/>
                    <a:pt x="339260" y="3688732"/>
                    <a:pt x="338498" y="3676941"/>
                  </a:cubicBezTo>
                  <a:cubicBezTo>
                    <a:pt x="335164" y="3629303"/>
                    <a:pt x="388314" y="3579479"/>
                    <a:pt x="389552" y="3558370"/>
                  </a:cubicBezTo>
                  <a:close/>
                  <a:moveTo>
                    <a:pt x="813424" y="1824972"/>
                  </a:moveTo>
                  <a:cubicBezTo>
                    <a:pt x="795726" y="1833625"/>
                    <a:pt x="781001" y="1844654"/>
                    <a:pt x="761227" y="1826874"/>
                  </a:cubicBezTo>
                  <a:lnTo>
                    <a:pt x="749730" y="1819457"/>
                  </a:lnTo>
                  <a:cubicBezTo>
                    <a:pt x="769428" y="1805289"/>
                    <a:pt x="783239" y="1800155"/>
                    <a:pt x="799041" y="1804243"/>
                  </a:cubicBezTo>
                  <a:cubicBezTo>
                    <a:pt x="805633" y="1805955"/>
                    <a:pt x="816186" y="1795020"/>
                    <a:pt x="819710" y="1793879"/>
                  </a:cubicBezTo>
                  <a:cubicBezTo>
                    <a:pt x="821044" y="1793214"/>
                    <a:pt x="822492" y="1814893"/>
                    <a:pt x="821768" y="1815368"/>
                  </a:cubicBezTo>
                  <a:lnTo>
                    <a:pt x="813434" y="1824687"/>
                  </a:lnTo>
                  <a:close/>
                  <a:moveTo>
                    <a:pt x="756255" y="1880311"/>
                  </a:moveTo>
                  <a:cubicBezTo>
                    <a:pt x="774229" y="1873465"/>
                    <a:pt x="793174" y="1868045"/>
                    <a:pt x="812300" y="1867095"/>
                  </a:cubicBezTo>
                  <a:lnTo>
                    <a:pt x="893605" y="1840185"/>
                  </a:lnTo>
                  <a:cubicBezTo>
                    <a:pt x="893605" y="1840185"/>
                    <a:pt x="968691" y="1821739"/>
                    <a:pt x="993161" y="1837048"/>
                  </a:cubicBezTo>
                  <a:cubicBezTo>
                    <a:pt x="1020878" y="1854448"/>
                    <a:pt x="905721" y="1859583"/>
                    <a:pt x="905912" y="1859583"/>
                  </a:cubicBezTo>
                  <a:lnTo>
                    <a:pt x="814681" y="1881833"/>
                  </a:lnTo>
                  <a:cubicBezTo>
                    <a:pt x="796108" y="1884305"/>
                    <a:pt x="783754" y="1895050"/>
                    <a:pt x="766352" y="1900564"/>
                  </a:cubicBezTo>
                  <a:cubicBezTo>
                    <a:pt x="752731" y="1905699"/>
                    <a:pt x="724775" y="1917585"/>
                    <a:pt x="712983" y="1923100"/>
                  </a:cubicBezTo>
                  <a:cubicBezTo>
                    <a:pt x="712983" y="1923100"/>
                    <a:pt x="709078" y="1923100"/>
                    <a:pt x="693590" y="1923575"/>
                  </a:cubicBezTo>
                  <a:cubicBezTo>
                    <a:pt x="678160" y="1924145"/>
                    <a:pt x="687303" y="1909978"/>
                    <a:pt x="687303" y="1909978"/>
                  </a:cubicBezTo>
                  <a:cubicBezTo>
                    <a:pt x="687780" y="1909693"/>
                    <a:pt x="688827" y="1909217"/>
                    <a:pt x="688827" y="1909217"/>
                  </a:cubicBezTo>
                  <a:cubicBezTo>
                    <a:pt x="710735" y="1896761"/>
                    <a:pt x="733214" y="1887443"/>
                    <a:pt x="756360" y="1880121"/>
                  </a:cubicBezTo>
                  <a:close/>
                  <a:moveTo>
                    <a:pt x="895653" y="1777620"/>
                  </a:moveTo>
                  <a:lnTo>
                    <a:pt x="960738" y="1778285"/>
                  </a:lnTo>
                  <a:cubicBezTo>
                    <a:pt x="960738" y="1778285"/>
                    <a:pt x="981864" y="1770393"/>
                    <a:pt x="992123" y="1773436"/>
                  </a:cubicBezTo>
                  <a:cubicBezTo>
                    <a:pt x="1002391" y="1776479"/>
                    <a:pt x="990075" y="1798063"/>
                    <a:pt x="990075" y="1798063"/>
                  </a:cubicBezTo>
                  <a:lnTo>
                    <a:pt x="970339" y="1805480"/>
                  </a:lnTo>
                  <a:lnTo>
                    <a:pt x="938906" y="1799870"/>
                  </a:lnTo>
                  <a:cubicBezTo>
                    <a:pt x="938906" y="1799870"/>
                    <a:pt x="932601" y="1791787"/>
                    <a:pt x="921314" y="1792833"/>
                  </a:cubicBezTo>
                  <a:cubicBezTo>
                    <a:pt x="892548" y="1795401"/>
                    <a:pt x="895596" y="1777430"/>
                    <a:pt x="895596" y="1777430"/>
                  </a:cubicBezTo>
                  <a:close/>
                  <a:moveTo>
                    <a:pt x="1247145" y="2595065"/>
                  </a:moveTo>
                  <a:cubicBezTo>
                    <a:pt x="1248526" y="2619787"/>
                    <a:pt x="1248526" y="2629390"/>
                    <a:pt x="1273310" y="2641846"/>
                  </a:cubicBezTo>
                  <a:lnTo>
                    <a:pt x="1292579" y="2654208"/>
                  </a:lnTo>
                  <a:cubicBezTo>
                    <a:pt x="1292579" y="2654208"/>
                    <a:pt x="1299056" y="2654017"/>
                    <a:pt x="1307724" y="2659723"/>
                  </a:cubicBezTo>
                  <a:cubicBezTo>
                    <a:pt x="1319868" y="2667615"/>
                    <a:pt x="1328536" y="2679405"/>
                    <a:pt x="1333889" y="2700989"/>
                  </a:cubicBezTo>
                  <a:cubicBezTo>
                    <a:pt x="1334870" y="2704888"/>
                    <a:pt x="1344900" y="2714682"/>
                    <a:pt x="1338785" y="2720957"/>
                  </a:cubicBezTo>
                  <a:lnTo>
                    <a:pt x="1327003" y="2738072"/>
                  </a:lnTo>
                  <a:lnTo>
                    <a:pt x="1311858" y="2713255"/>
                  </a:lnTo>
                  <a:cubicBezTo>
                    <a:pt x="1296522" y="2686727"/>
                    <a:pt x="1261280" y="2672369"/>
                    <a:pt x="1238896" y="2658201"/>
                  </a:cubicBezTo>
                  <a:cubicBezTo>
                    <a:pt x="1213084" y="2641942"/>
                    <a:pt x="1219656" y="2641656"/>
                    <a:pt x="1205940" y="2600390"/>
                  </a:cubicBezTo>
                  <a:cubicBezTo>
                    <a:pt x="1200701" y="2588504"/>
                    <a:pt x="1208702" y="2580422"/>
                    <a:pt x="1208702" y="2569487"/>
                  </a:cubicBezTo>
                  <a:cubicBezTo>
                    <a:pt x="1208702" y="2566064"/>
                    <a:pt x="1208797" y="2562736"/>
                    <a:pt x="1208893" y="2559503"/>
                  </a:cubicBezTo>
                  <a:cubicBezTo>
                    <a:pt x="1208988" y="2556270"/>
                    <a:pt x="1209083" y="2553132"/>
                    <a:pt x="1209083" y="2550185"/>
                  </a:cubicBezTo>
                  <a:cubicBezTo>
                    <a:pt x="1209083" y="2535256"/>
                    <a:pt x="1193653" y="2518236"/>
                    <a:pt x="1178508" y="2508252"/>
                  </a:cubicBezTo>
                  <a:cubicBezTo>
                    <a:pt x="1173555" y="2511010"/>
                    <a:pt x="1125835" y="2462992"/>
                    <a:pt x="1125835" y="2462992"/>
                  </a:cubicBezTo>
                  <a:lnTo>
                    <a:pt x="1102879" y="2435322"/>
                  </a:lnTo>
                  <a:cubicBezTo>
                    <a:pt x="1096688" y="2406511"/>
                    <a:pt x="1089163" y="2394055"/>
                    <a:pt x="1093259" y="2372091"/>
                  </a:cubicBezTo>
                  <a:cubicBezTo>
                    <a:pt x="1097355" y="2350031"/>
                    <a:pt x="1102879" y="2361061"/>
                    <a:pt x="1102879" y="2361061"/>
                  </a:cubicBezTo>
                  <a:cubicBezTo>
                    <a:pt x="1108309" y="2367527"/>
                    <a:pt x="1107642" y="2367907"/>
                    <a:pt x="1110785" y="2391298"/>
                  </a:cubicBezTo>
                  <a:cubicBezTo>
                    <a:pt x="1113928" y="2414689"/>
                    <a:pt x="1138408" y="2459569"/>
                    <a:pt x="1158029" y="2465559"/>
                  </a:cubicBezTo>
                  <a:cubicBezTo>
                    <a:pt x="1187842" y="2474687"/>
                    <a:pt x="1241659" y="2510534"/>
                    <a:pt x="1241659" y="2547427"/>
                  </a:cubicBezTo>
                  <a:cubicBezTo>
                    <a:pt x="1241659" y="2550850"/>
                    <a:pt x="1241182" y="2554559"/>
                    <a:pt x="1240706" y="2558267"/>
                  </a:cubicBezTo>
                  <a:cubicBezTo>
                    <a:pt x="1251850" y="2569392"/>
                    <a:pt x="1246802" y="2580612"/>
                    <a:pt x="1247564" y="2594780"/>
                  </a:cubicBezTo>
                  <a:close/>
                  <a:moveTo>
                    <a:pt x="1198948" y="2424483"/>
                  </a:moveTo>
                  <a:lnTo>
                    <a:pt x="1280197" y="2489140"/>
                  </a:lnTo>
                  <a:cubicBezTo>
                    <a:pt x="1280197" y="2489140"/>
                    <a:pt x="1290122" y="2512151"/>
                    <a:pt x="1290160" y="2512911"/>
                  </a:cubicBezTo>
                  <a:cubicBezTo>
                    <a:pt x="1290207" y="2512911"/>
                    <a:pt x="1290350" y="2512816"/>
                    <a:pt x="1290350" y="2512816"/>
                  </a:cubicBezTo>
                  <a:lnTo>
                    <a:pt x="1293208" y="2524892"/>
                  </a:lnTo>
                  <a:cubicBezTo>
                    <a:pt x="1295332" y="2530787"/>
                    <a:pt x="1304981" y="2567395"/>
                    <a:pt x="1313239" y="2597632"/>
                  </a:cubicBezTo>
                  <a:lnTo>
                    <a:pt x="1383457" y="2652591"/>
                  </a:lnTo>
                  <a:lnTo>
                    <a:pt x="1406860" y="2718580"/>
                  </a:lnTo>
                  <a:cubicBezTo>
                    <a:pt x="1406860" y="2718580"/>
                    <a:pt x="1413747" y="2754332"/>
                    <a:pt x="1441284" y="2792841"/>
                  </a:cubicBezTo>
                  <a:cubicBezTo>
                    <a:pt x="1469954" y="2832967"/>
                    <a:pt x="1421186" y="2810622"/>
                    <a:pt x="1415090" y="2798356"/>
                  </a:cubicBezTo>
                  <a:cubicBezTo>
                    <a:pt x="1391658" y="2751575"/>
                    <a:pt x="1361369" y="2666283"/>
                    <a:pt x="1361369" y="2666283"/>
                  </a:cubicBezTo>
                  <a:lnTo>
                    <a:pt x="1344795" y="2659437"/>
                  </a:lnTo>
                  <a:lnTo>
                    <a:pt x="1330984" y="2641561"/>
                  </a:lnTo>
                  <a:lnTo>
                    <a:pt x="1296504" y="2615413"/>
                  </a:lnTo>
                  <a:cubicBezTo>
                    <a:pt x="1283549" y="2612085"/>
                    <a:pt x="1275834" y="2517761"/>
                    <a:pt x="1270310" y="2499885"/>
                  </a:cubicBezTo>
                  <a:cubicBezTo>
                    <a:pt x="1270214" y="2499695"/>
                    <a:pt x="1209731" y="2446162"/>
                    <a:pt x="1209731" y="2446162"/>
                  </a:cubicBezTo>
                  <a:cubicBezTo>
                    <a:pt x="1209731" y="2446162"/>
                    <a:pt x="1200015" y="2433801"/>
                    <a:pt x="1200111" y="2433801"/>
                  </a:cubicBezTo>
                  <a:cubicBezTo>
                    <a:pt x="1199920" y="2433230"/>
                    <a:pt x="1198682" y="2424197"/>
                    <a:pt x="1198682" y="2424197"/>
                  </a:cubicBezTo>
                  <a:close/>
                  <a:moveTo>
                    <a:pt x="1183785" y="2255326"/>
                  </a:moveTo>
                  <a:lnTo>
                    <a:pt x="1191100" y="2252854"/>
                  </a:lnTo>
                  <a:cubicBezTo>
                    <a:pt x="1200654" y="2249621"/>
                    <a:pt x="1201930" y="2258654"/>
                    <a:pt x="1205330" y="2262838"/>
                  </a:cubicBezTo>
                  <a:lnTo>
                    <a:pt x="1209997" y="2268163"/>
                  </a:lnTo>
                  <a:cubicBezTo>
                    <a:pt x="1209997" y="2268163"/>
                    <a:pt x="1215855" y="2283852"/>
                    <a:pt x="1212788" y="2288986"/>
                  </a:cubicBezTo>
                  <a:cubicBezTo>
                    <a:pt x="1209702" y="2294121"/>
                    <a:pt x="1202520" y="2287941"/>
                    <a:pt x="1202520" y="2287941"/>
                  </a:cubicBezTo>
                  <a:lnTo>
                    <a:pt x="1183785" y="2255136"/>
                  </a:lnTo>
                  <a:close/>
                  <a:moveTo>
                    <a:pt x="741215" y="2349365"/>
                  </a:moveTo>
                  <a:cubicBezTo>
                    <a:pt x="722546" y="2339952"/>
                    <a:pt x="715117" y="2328827"/>
                    <a:pt x="710163" y="2300777"/>
                  </a:cubicBezTo>
                  <a:lnTo>
                    <a:pt x="703782" y="2238877"/>
                  </a:lnTo>
                  <a:lnTo>
                    <a:pt x="707877" y="2202935"/>
                  </a:lnTo>
                  <a:cubicBezTo>
                    <a:pt x="716545" y="2202935"/>
                    <a:pt x="728642" y="2313233"/>
                    <a:pt x="732547" y="2317702"/>
                  </a:cubicBezTo>
                  <a:lnTo>
                    <a:pt x="738548" y="2330348"/>
                  </a:lnTo>
                  <a:lnTo>
                    <a:pt x="741977" y="2333486"/>
                  </a:lnTo>
                  <a:lnTo>
                    <a:pt x="741310" y="2349270"/>
                  </a:lnTo>
                  <a:close/>
                  <a:moveTo>
                    <a:pt x="1081820" y="2625882"/>
                  </a:moveTo>
                  <a:cubicBezTo>
                    <a:pt x="1086754" y="2619492"/>
                    <a:pt x="1106108" y="2621489"/>
                    <a:pt x="1148209" y="2576381"/>
                  </a:cubicBezTo>
                  <a:cubicBezTo>
                    <a:pt x="1155048" y="2569059"/>
                    <a:pt x="1175927" y="2535332"/>
                    <a:pt x="1190309" y="2547665"/>
                  </a:cubicBezTo>
                  <a:lnTo>
                    <a:pt x="1199053" y="2584083"/>
                  </a:lnTo>
                  <a:lnTo>
                    <a:pt x="1190309" y="2589693"/>
                  </a:lnTo>
                  <a:cubicBezTo>
                    <a:pt x="1183204" y="2592070"/>
                    <a:pt x="1181927" y="2601293"/>
                    <a:pt x="1172840" y="2608139"/>
                  </a:cubicBezTo>
                  <a:cubicBezTo>
                    <a:pt x="1153981" y="2622449"/>
                    <a:pt x="1113309" y="2635809"/>
                    <a:pt x="1082982" y="2636208"/>
                  </a:cubicBezTo>
                  <a:lnTo>
                    <a:pt x="1077409" y="2631549"/>
                  </a:lnTo>
                  <a:lnTo>
                    <a:pt x="1081839" y="2625844"/>
                  </a:lnTo>
                  <a:close/>
                  <a:moveTo>
                    <a:pt x="1138493" y="2710697"/>
                  </a:moveTo>
                  <a:cubicBezTo>
                    <a:pt x="1177355" y="2737673"/>
                    <a:pt x="1229362" y="2743692"/>
                    <a:pt x="1229362" y="2743692"/>
                  </a:cubicBezTo>
                  <a:cubicBezTo>
                    <a:pt x="1285140" y="2739280"/>
                    <a:pt x="1331708" y="2795228"/>
                    <a:pt x="1358778" y="2828983"/>
                  </a:cubicBezTo>
                  <a:cubicBezTo>
                    <a:pt x="1383324" y="2859477"/>
                    <a:pt x="1455171" y="2889505"/>
                    <a:pt x="1455171" y="2889505"/>
                  </a:cubicBezTo>
                  <a:lnTo>
                    <a:pt x="1521255" y="2897777"/>
                  </a:lnTo>
                  <a:cubicBezTo>
                    <a:pt x="1574643" y="2915054"/>
                    <a:pt x="1574976" y="2954163"/>
                    <a:pt x="1613534" y="3011927"/>
                  </a:cubicBezTo>
                  <a:cubicBezTo>
                    <a:pt x="1652938" y="3035270"/>
                    <a:pt x="1654062" y="3045777"/>
                    <a:pt x="1668588" y="3080711"/>
                  </a:cubicBezTo>
                  <a:cubicBezTo>
                    <a:pt x="1668588" y="3080711"/>
                    <a:pt x="1698497" y="3161723"/>
                    <a:pt x="1694763" y="3165974"/>
                  </a:cubicBezTo>
                  <a:cubicBezTo>
                    <a:pt x="1675522" y="3188033"/>
                    <a:pt x="1681047" y="3177004"/>
                    <a:pt x="1681047" y="3177004"/>
                  </a:cubicBezTo>
                  <a:cubicBezTo>
                    <a:pt x="1659044" y="3099985"/>
                    <a:pt x="1586083" y="3033996"/>
                    <a:pt x="1572271" y="3029907"/>
                  </a:cubicBezTo>
                  <a:cubicBezTo>
                    <a:pt x="1558555" y="3025819"/>
                    <a:pt x="1499310" y="2965630"/>
                    <a:pt x="1473211" y="2940527"/>
                  </a:cubicBezTo>
                  <a:cubicBezTo>
                    <a:pt x="1453113" y="2935203"/>
                    <a:pt x="1444446" y="2927786"/>
                    <a:pt x="1426444" y="2918563"/>
                  </a:cubicBezTo>
                  <a:cubicBezTo>
                    <a:pt x="1407775" y="2908959"/>
                    <a:pt x="1380628" y="2904585"/>
                    <a:pt x="1352149" y="2882811"/>
                  </a:cubicBezTo>
                  <a:cubicBezTo>
                    <a:pt x="1323669" y="2861036"/>
                    <a:pt x="1291570" y="2772797"/>
                    <a:pt x="1188319" y="2776981"/>
                  </a:cubicBezTo>
                  <a:cubicBezTo>
                    <a:pt x="1137265" y="2779073"/>
                    <a:pt x="1118500" y="2755968"/>
                    <a:pt x="1082020" y="2714986"/>
                  </a:cubicBezTo>
                  <a:lnTo>
                    <a:pt x="1080210" y="2712799"/>
                  </a:lnTo>
                  <a:cubicBezTo>
                    <a:pt x="1080210" y="2712799"/>
                    <a:pt x="1081353" y="2691880"/>
                    <a:pt x="1081353" y="2690264"/>
                  </a:cubicBezTo>
                  <a:cubicBezTo>
                    <a:pt x="1081353" y="2681326"/>
                    <a:pt x="1082782" y="2670772"/>
                    <a:pt x="1093259" y="2664496"/>
                  </a:cubicBezTo>
                  <a:lnTo>
                    <a:pt x="1118215" y="2680755"/>
                  </a:lnTo>
                  <a:lnTo>
                    <a:pt x="1138884" y="2710992"/>
                  </a:lnTo>
                  <a:close/>
                  <a:moveTo>
                    <a:pt x="1295446" y="2450735"/>
                  </a:moveTo>
                  <a:lnTo>
                    <a:pt x="1289922" y="2438374"/>
                  </a:lnTo>
                  <a:cubicBezTo>
                    <a:pt x="1289979" y="2438508"/>
                    <a:pt x="1309200" y="2439753"/>
                    <a:pt x="1309200" y="2439753"/>
                  </a:cubicBezTo>
                  <a:cubicBezTo>
                    <a:pt x="1329298" y="2452399"/>
                    <a:pt x="1356006" y="2482408"/>
                    <a:pt x="1356006" y="2497536"/>
                  </a:cubicBezTo>
                  <a:cubicBezTo>
                    <a:pt x="1356006" y="2593819"/>
                    <a:pt x="1390439" y="2580070"/>
                    <a:pt x="1441379" y="2633698"/>
                  </a:cubicBezTo>
                  <a:lnTo>
                    <a:pt x="1453856" y="2668851"/>
                  </a:lnTo>
                  <a:lnTo>
                    <a:pt x="1474335" y="2736837"/>
                  </a:lnTo>
                  <a:lnTo>
                    <a:pt x="1505958" y="2769831"/>
                  </a:lnTo>
                  <a:cubicBezTo>
                    <a:pt x="1505958" y="2769831"/>
                    <a:pt x="1519674" y="2811098"/>
                    <a:pt x="1504529" y="2811098"/>
                  </a:cubicBezTo>
                  <a:cubicBezTo>
                    <a:pt x="1489385" y="2811098"/>
                    <a:pt x="1489385" y="2775346"/>
                    <a:pt x="1489385" y="2775346"/>
                  </a:cubicBezTo>
                  <a:cubicBezTo>
                    <a:pt x="1489385" y="2775346"/>
                    <a:pt x="1463191" y="2758801"/>
                    <a:pt x="1452142" y="2739499"/>
                  </a:cubicBezTo>
                  <a:cubicBezTo>
                    <a:pt x="1441093" y="2720197"/>
                    <a:pt x="1441093" y="2656965"/>
                    <a:pt x="1416709" y="2629010"/>
                  </a:cubicBezTo>
                  <a:cubicBezTo>
                    <a:pt x="1407089" y="2617980"/>
                    <a:pt x="1392896" y="2603337"/>
                    <a:pt x="1392896" y="2603337"/>
                  </a:cubicBezTo>
                  <a:cubicBezTo>
                    <a:pt x="1405279" y="2609518"/>
                    <a:pt x="1364988" y="2590881"/>
                    <a:pt x="1359845" y="2568917"/>
                  </a:cubicBezTo>
                  <a:cubicBezTo>
                    <a:pt x="1354606" y="2546667"/>
                    <a:pt x="1340128" y="2497508"/>
                    <a:pt x="1326793" y="2480868"/>
                  </a:cubicBezTo>
                  <a:cubicBezTo>
                    <a:pt x="1326603" y="2480487"/>
                    <a:pt x="1295361" y="2450916"/>
                    <a:pt x="1295170" y="2450631"/>
                  </a:cubicBezTo>
                  <a:close/>
                  <a:moveTo>
                    <a:pt x="735757" y="2678083"/>
                  </a:moveTo>
                  <a:lnTo>
                    <a:pt x="735310" y="2659066"/>
                  </a:lnTo>
                  <a:cubicBezTo>
                    <a:pt x="735310" y="2659066"/>
                    <a:pt x="752550" y="2631872"/>
                    <a:pt x="760265" y="2633679"/>
                  </a:cubicBezTo>
                  <a:cubicBezTo>
                    <a:pt x="767980" y="2635486"/>
                    <a:pt x="763885" y="2651365"/>
                    <a:pt x="763885" y="2651365"/>
                  </a:cubicBezTo>
                  <a:lnTo>
                    <a:pt x="758932" y="2656813"/>
                  </a:lnTo>
                  <a:lnTo>
                    <a:pt x="747597" y="2674451"/>
                  </a:lnTo>
                  <a:lnTo>
                    <a:pt x="735786" y="2678083"/>
                  </a:lnTo>
                  <a:close/>
                  <a:moveTo>
                    <a:pt x="1560813" y="2740212"/>
                  </a:moveTo>
                  <a:cubicBezTo>
                    <a:pt x="1558555" y="2732035"/>
                    <a:pt x="1552754" y="2724428"/>
                    <a:pt x="1546677" y="2716346"/>
                  </a:cubicBezTo>
                  <a:cubicBezTo>
                    <a:pt x="1537686" y="2704460"/>
                    <a:pt x="1517103" y="2682800"/>
                    <a:pt x="1517103" y="2666654"/>
                  </a:cubicBezTo>
                  <a:lnTo>
                    <a:pt x="1517103" y="2615784"/>
                  </a:lnTo>
                  <a:lnTo>
                    <a:pt x="1486813" y="2584121"/>
                  </a:lnTo>
                  <a:cubicBezTo>
                    <a:pt x="1486813" y="2584121"/>
                    <a:pt x="1525294" y="2590967"/>
                    <a:pt x="1530819" y="2601997"/>
                  </a:cubicBezTo>
                  <a:cubicBezTo>
                    <a:pt x="1536248" y="2612998"/>
                    <a:pt x="1526628" y="2668014"/>
                    <a:pt x="1552821" y="2687288"/>
                  </a:cubicBezTo>
                  <a:cubicBezTo>
                    <a:pt x="1578920" y="2706523"/>
                    <a:pt x="1596636" y="2729914"/>
                    <a:pt x="1603780" y="2756034"/>
                  </a:cubicBezTo>
                  <a:lnTo>
                    <a:pt x="1653310" y="2811088"/>
                  </a:lnTo>
                  <a:cubicBezTo>
                    <a:pt x="1653310" y="2811088"/>
                    <a:pt x="1650548" y="2827585"/>
                    <a:pt x="1629879" y="2812448"/>
                  </a:cubicBezTo>
                  <a:cubicBezTo>
                    <a:pt x="1609209" y="2797330"/>
                    <a:pt x="1577586" y="2768424"/>
                    <a:pt x="1562442" y="2773938"/>
                  </a:cubicBezTo>
                  <a:cubicBezTo>
                    <a:pt x="1547297" y="2779454"/>
                    <a:pt x="1552821" y="2784968"/>
                    <a:pt x="1552821" y="2784968"/>
                  </a:cubicBezTo>
                  <a:lnTo>
                    <a:pt x="1550059" y="2807028"/>
                  </a:lnTo>
                  <a:cubicBezTo>
                    <a:pt x="1550059" y="2807028"/>
                    <a:pt x="1534914" y="2813969"/>
                    <a:pt x="1534914" y="2776791"/>
                  </a:cubicBezTo>
                  <a:cubicBezTo>
                    <a:pt x="1534914" y="2754827"/>
                    <a:pt x="1490813" y="2730009"/>
                    <a:pt x="1485289" y="2709471"/>
                  </a:cubicBezTo>
                  <a:cubicBezTo>
                    <a:pt x="1479764" y="2688838"/>
                    <a:pt x="1488051" y="2647571"/>
                    <a:pt x="1470144" y="2621422"/>
                  </a:cubicBezTo>
                  <a:cubicBezTo>
                    <a:pt x="1452237" y="2595369"/>
                    <a:pt x="1431568" y="2578824"/>
                    <a:pt x="1448046" y="2577493"/>
                  </a:cubicBezTo>
                  <a:cubicBezTo>
                    <a:pt x="1464620" y="2576067"/>
                    <a:pt x="1477002" y="2613245"/>
                    <a:pt x="1477002" y="2613245"/>
                  </a:cubicBezTo>
                  <a:cubicBezTo>
                    <a:pt x="1477002" y="2613245"/>
                    <a:pt x="1499005" y="2673719"/>
                    <a:pt x="1497671" y="2690264"/>
                  </a:cubicBezTo>
                  <a:cubicBezTo>
                    <a:pt x="1496243" y="2706714"/>
                    <a:pt x="1538915" y="2739803"/>
                    <a:pt x="1538915" y="2739803"/>
                  </a:cubicBezTo>
                  <a:cubicBezTo>
                    <a:pt x="1538915" y="2739803"/>
                    <a:pt x="1575395" y="2798756"/>
                    <a:pt x="1560632" y="2740373"/>
                  </a:cubicBezTo>
                  <a:close/>
                  <a:moveTo>
                    <a:pt x="1327793" y="3106764"/>
                  </a:moveTo>
                  <a:cubicBezTo>
                    <a:pt x="1305771" y="3127398"/>
                    <a:pt x="1277310" y="3122406"/>
                    <a:pt x="1261023" y="3110187"/>
                  </a:cubicBezTo>
                  <a:lnTo>
                    <a:pt x="1257261" y="3107335"/>
                  </a:lnTo>
                  <a:lnTo>
                    <a:pt x="1258118" y="3102723"/>
                  </a:lnTo>
                  <a:cubicBezTo>
                    <a:pt x="1258975" y="3098444"/>
                    <a:pt x="1260975" y="3055846"/>
                    <a:pt x="1221065" y="3085418"/>
                  </a:cubicBezTo>
                  <a:cubicBezTo>
                    <a:pt x="1217351" y="3085418"/>
                    <a:pt x="1161153" y="3089506"/>
                    <a:pt x="1137245" y="3092644"/>
                  </a:cubicBezTo>
                  <a:cubicBezTo>
                    <a:pt x="1137245" y="3092644"/>
                    <a:pt x="1129054" y="3085132"/>
                    <a:pt x="1144008" y="3079903"/>
                  </a:cubicBezTo>
                  <a:cubicBezTo>
                    <a:pt x="1152581" y="3076860"/>
                    <a:pt x="1152295" y="3069539"/>
                    <a:pt x="1194205" y="3070965"/>
                  </a:cubicBezTo>
                  <a:cubicBezTo>
                    <a:pt x="1211350" y="3071440"/>
                    <a:pt x="1225923" y="3053279"/>
                    <a:pt x="1251260" y="3039302"/>
                  </a:cubicBezTo>
                  <a:cubicBezTo>
                    <a:pt x="1282311" y="3022091"/>
                    <a:pt x="1290312" y="3009635"/>
                    <a:pt x="1324317" y="3001648"/>
                  </a:cubicBezTo>
                  <a:lnTo>
                    <a:pt x="1341462" y="2999271"/>
                  </a:lnTo>
                  <a:cubicBezTo>
                    <a:pt x="1341462" y="2999271"/>
                    <a:pt x="1370037" y="3019049"/>
                    <a:pt x="1384800" y="3017812"/>
                  </a:cubicBezTo>
                  <a:cubicBezTo>
                    <a:pt x="1410232" y="3015720"/>
                    <a:pt x="1422043" y="2996703"/>
                    <a:pt x="1450809" y="3029508"/>
                  </a:cubicBezTo>
                  <a:cubicBezTo>
                    <a:pt x="1450809" y="3029508"/>
                    <a:pt x="1441950" y="3054325"/>
                    <a:pt x="1422519" y="3063168"/>
                  </a:cubicBezTo>
                  <a:cubicBezTo>
                    <a:pt x="1405279" y="3070965"/>
                    <a:pt x="1383943" y="3072106"/>
                    <a:pt x="1383943" y="3072106"/>
                  </a:cubicBezTo>
                  <a:cubicBezTo>
                    <a:pt x="1375656" y="3072106"/>
                    <a:pt x="1330603" y="3108809"/>
                    <a:pt x="1327460" y="3106432"/>
                  </a:cubicBezTo>
                  <a:close/>
                  <a:moveTo>
                    <a:pt x="1351196" y="3128767"/>
                  </a:moveTo>
                  <a:lnTo>
                    <a:pt x="1353292" y="3143220"/>
                  </a:lnTo>
                  <a:cubicBezTo>
                    <a:pt x="1344243" y="3148849"/>
                    <a:pt x="1336813" y="3163853"/>
                    <a:pt x="1314811" y="3177593"/>
                  </a:cubicBezTo>
                  <a:cubicBezTo>
                    <a:pt x="1308810" y="3186797"/>
                    <a:pt x="1311096" y="3199443"/>
                    <a:pt x="1304524" y="3198921"/>
                  </a:cubicBezTo>
                  <a:cubicBezTo>
                    <a:pt x="1293094" y="3198160"/>
                    <a:pt x="1305190" y="3177526"/>
                    <a:pt x="1282521" y="3174864"/>
                  </a:cubicBezTo>
                  <a:lnTo>
                    <a:pt x="1248802" y="3148716"/>
                  </a:lnTo>
                  <a:lnTo>
                    <a:pt x="1247469" y="3126029"/>
                  </a:lnTo>
                  <a:cubicBezTo>
                    <a:pt x="1262518" y="3113002"/>
                    <a:pt x="1272138" y="3151255"/>
                    <a:pt x="1291570" y="3153508"/>
                  </a:cubicBezTo>
                  <a:cubicBezTo>
                    <a:pt x="1313763" y="3156104"/>
                    <a:pt x="1314049" y="3139340"/>
                    <a:pt x="1318430" y="3128757"/>
                  </a:cubicBezTo>
                  <a:lnTo>
                    <a:pt x="1351482" y="3128757"/>
                  </a:lnTo>
                  <a:close/>
                  <a:moveTo>
                    <a:pt x="635964" y="3120514"/>
                  </a:moveTo>
                  <a:lnTo>
                    <a:pt x="618723" y="3110767"/>
                  </a:lnTo>
                  <a:cubicBezTo>
                    <a:pt x="594244" y="3103636"/>
                    <a:pt x="564431" y="3104016"/>
                    <a:pt x="563002" y="3128757"/>
                  </a:cubicBezTo>
                  <a:cubicBezTo>
                    <a:pt x="616723" y="3134215"/>
                    <a:pt x="615580" y="3141404"/>
                    <a:pt x="633964" y="3138076"/>
                  </a:cubicBezTo>
                  <a:cubicBezTo>
                    <a:pt x="633964" y="3138076"/>
                    <a:pt x="636535" y="3134225"/>
                    <a:pt x="641488" y="3130089"/>
                  </a:cubicBezTo>
                  <a:lnTo>
                    <a:pt x="635964" y="3120466"/>
                  </a:lnTo>
                  <a:close/>
                  <a:moveTo>
                    <a:pt x="699305" y="3285581"/>
                  </a:moveTo>
                  <a:cubicBezTo>
                    <a:pt x="714354" y="3285581"/>
                    <a:pt x="741405" y="3307070"/>
                    <a:pt x="757884" y="3316522"/>
                  </a:cubicBezTo>
                  <a:lnTo>
                    <a:pt x="795031" y="3336490"/>
                  </a:lnTo>
                  <a:lnTo>
                    <a:pt x="796460" y="3342670"/>
                  </a:lnTo>
                  <a:lnTo>
                    <a:pt x="773791" y="3341282"/>
                  </a:lnTo>
                  <a:cubicBezTo>
                    <a:pt x="760551" y="3346131"/>
                    <a:pt x="721975" y="3313840"/>
                    <a:pt x="720832" y="3313042"/>
                  </a:cubicBezTo>
                  <a:lnTo>
                    <a:pt x="690542" y="3288985"/>
                  </a:lnTo>
                  <a:lnTo>
                    <a:pt x="699495" y="3285562"/>
                  </a:lnTo>
                  <a:close/>
                  <a:moveTo>
                    <a:pt x="429843" y="2518940"/>
                  </a:moveTo>
                  <a:cubicBezTo>
                    <a:pt x="454608" y="2507035"/>
                    <a:pt x="472515" y="2491746"/>
                    <a:pt x="494994" y="2503013"/>
                  </a:cubicBezTo>
                  <a:lnTo>
                    <a:pt x="496327" y="2503679"/>
                  </a:lnTo>
                  <a:lnTo>
                    <a:pt x="497280" y="2504725"/>
                  </a:lnTo>
                  <a:cubicBezTo>
                    <a:pt x="504328" y="2512484"/>
                    <a:pt x="513282" y="2517371"/>
                    <a:pt x="522711" y="2522505"/>
                  </a:cubicBezTo>
                  <a:cubicBezTo>
                    <a:pt x="535665" y="2529580"/>
                    <a:pt x="560526" y="2542663"/>
                    <a:pt x="570622" y="2559142"/>
                  </a:cubicBezTo>
                  <a:lnTo>
                    <a:pt x="571765" y="2560948"/>
                  </a:lnTo>
                  <a:lnTo>
                    <a:pt x="568431" y="2580441"/>
                  </a:lnTo>
                  <a:cubicBezTo>
                    <a:pt x="568527" y="2594513"/>
                    <a:pt x="560240" y="2592802"/>
                    <a:pt x="600245" y="2617429"/>
                  </a:cubicBezTo>
                  <a:cubicBezTo>
                    <a:pt x="602340" y="2648236"/>
                    <a:pt x="576718" y="2626937"/>
                    <a:pt x="567384" y="2646144"/>
                  </a:cubicBezTo>
                  <a:cubicBezTo>
                    <a:pt x="561478" y="2658410"/>
                    <a:pt x="575861" y="2662784"/>
                    <a:pt x="571480" y="2681041"/>
                  </a:cubicBezTo>
                  <a:cubicBezTo>
                    <a:pt x="568431" y="2694067"/>
                    <a:pt x="558144" y="2707759"/>
                    <a:pt x="555097" y="2735429"/>
                  </a:cubicBezTo>
                  <a:cubicBezTo>
                    <a:pt x="531474" y="2733432"/>
                    <a:pt x="534713" y="2749026"/>
                    <a:pt x="529474" y="2754921"/>
                  </a:cubicBezTo>
                  <a:cubicBezTo>
                    <a:pt x="495946" y="2775935"/>
                    <a:pt x="454608" y="2786775"/>
                    <a:pt x="420032" y="2761958"/>
                  </a:cubicBezTo>
                  <a:lnTo>
                    <a:pt x="418889" y="2761768"/>
                  </a:lnTo>
                  <a:lnTo>
                    <a:pt x="417841" y="2761197"/>
                  </a:lnTo>
                  <a:cubicBezTo>
                    <a:pt x="378027" y="2738282"/>
                    <a:pt x="274014" y="2635115"/>
                    <a:pt x="319162" y="2609442"/>
                  </a:cubicBezTo>
                  <a:cubicBezTo>
                    <a:pt x="316781" y="2597176"/>
                    <a:pt x="323258" y="2577683"/>
                    <a:pt x="330211" y="2563896"/>
                  </a:cubicBezTo>
                  <a:lnTo>
                    <a:pt x="330306" y="2560948"/>
                  </a:lnTo>
                  <a:lnTo>
                    <a:pt x="356214" y="2555148"/>
                  </a:lnTo>
                  <a:cubicBezTo>
                    <a:pt x="375645" y="2518731"/>
                    <a:pt x="379836" y="2516163"/>
                    <a:pt x="430128" y="2519301"/>
                  </a:cubicBezTo>
                  <a:lnTo>
                    <a:pt x="430128" y="2519206"/>
                  </a:lnTo>
                  <a:close/>
                  <a:moveTo>
                    <a:pt x="736167" y="2742104"/>
                  </a:moveTo>
                  <a:lnTo>
                    <a:pt x="755407" y="2725721"/>
                  </a:lnTo>
                  <a:cubicBezTo>
                    <a:pt x="759789" y="2721632"/>
                    <a:pt x="765504" y="2688115"/>
                    <a:pt x="776743" y="2689132"/>
                  </a:cubicBezTo>
                  <a:cubicBezTo>
                    <a:pt x="788078" y="2690131"/>
                    <a:pt x="786554" y="2703490"/>
                    <a:pt x="786554" y="2703490"/>
                  </a:cubicBezTo>
                  <a:lnTo>
                    <a:pt x="786554" y="2727214"/>
                  </a:lnTo>
                  <a:cubicBezTo>
                    <a:pt x="786554" y="2727214"/>
                    <a:pt x="767504" y="2754712"/>
                    <a:pt x="752169" y="2753695"/>
                  </a:cubicBezTo>
                  <a:cubicBezTo>
                    <a:pt x="736834" y="2752678"/>
                    <a:pt x="736167" y="2742066"/>
                    <a:pt x="736167" y="2742066"/>
                  </a:cubicBezTo>
                  <a:close/>
                  <a:moveTo>
                    <a:pt x="1021060" y="2180656"/>
                  </a:moveTo>
                  <a:cubicBezTo>
                    <a:pt x="1018011" y="2236024"/>
                    <a:pt x="1039538" y="2249346"/>
                    <a:pt x="1039538" y="2249346"/>
                  </a:cubicBezTo>
                  <a:cubicBezTo>
                    <a:pt x="1044682" y="2293398"/>
                    <a:pt x="1037347" y="2326935"/>
                    <a:pt x="1014868" y="2385697"/>
                  </a:cubicBezTo>
                  <a:cubicBezTo>
                    <a:pt x="1002200" y="2418787"/>
                    <a:pt x="989246" y="2443129"/>
                    <a:pt x="950194" y="2441037"/>
                  </a:cubicBezTo>
                  <a:cubicBezTo>
                    <a:pt x="938859" y="2440428"/>
                    <a:pt x="933429" y="2451496"/>
                    <a:pt x="924571" y="2452323"/>
                  </a:cubicBezTo>
                  <a:cubicBezTo>
                    <a:pt x="852181" y="2459169"/>
                    <a:pt x="822082" y="2390765"/>
                    <a:pt x="789126" y="2330301"/>
                  </a:cubicBezTo>
                  <a:lnTo>
                    <a:pt x="756360" y="2273915"/>
                  </a:lnTo>
                  <a:lnTo>
                    <a:pt x="754836" y="2237688"/>
                  </a:lnTo>
                  <a:cubicBezTo>
                    <a:pt x="752645" y="2226905"/>
                    <a:pt x="750264" y="2217150"/>
                    <a:pt x="750264" y="2207261"/>
                  </a:cubicBezTo>
                  <a:cubicBezTo>
                    <a:pt x="750264" y="2172555"/>
                    <a:pt x="754455" y="2159053"/>
                    <a:pt x="774934" y="2136518"/>
                  </a:cubicBezTo>
                  <a:cubicBezTo>
                    <a:pt x="787983" y="2122141"/>
                    <a:pt x="788269" y="2106794"/>
                    <a:pt x="793412" y="2101669"/>
                  </a:cubicBezTo>
                  <a:cubicBezTo>
                    <a:pt x="798555" y="2080085"/>
                    <a:pt x="791031" y="2075235"/>
                    <a:pt x="786268" y="2070862"/>
                  </a:cubicBezTo>
                  <a:cubicBezTo>
                    <a:pt x="786268" y="2070862"/>
                    <a:pt x="767790" y="2075996"/>
                    <a:pt x="765790" y="2071908"/>
                  </a:cubicBezTo>
                  <a:cubicBezTo>
                    <a:pt x="763694" y="2067819"/>
                    <a:pt x="784268" y="2045189"/>
                    <a:pt x="784268" y="2045189"/>
                  </a:cubicBezTo>
                  <a:lnTo>
                    <a:pt x="795984" y="2045949"/>
                  </a:lnTo>
                  <a:lnTo>
                    <a:pt x="795508" y="2066678"/>
                  </a:lnTo>
                  <a:cubicBezTo>
                    <a:pt x="840656" y="2073809"/>
                    <a:pt x="905807" y="2072573"/>
                    <a:pt x="944383" y="2068675"/>
                  </a:cubicBezTo>
                  <a:cubicBezTo>
                    <a:pt x="975149" y="2065537"/>
                    <a:pt x="977244" y="2039959"/>
                    <a:pt x="1012106" y="2044048"/>
                  </a:cubicBezTo>
                  <a:lnTo>
                    <a:pt x="1036014" y="2047756"/>
                  </a:lnTo>
                  <a:lnTo>
                    <a:pt x="1056302" y="2058310"/>
                  </a:lnTo>
                  <a:cubicBezTo>
                    <a:pt x="1054397" y="2061733"/>
                    <a:pt x="1097355" y="2105473"/>
                    <a:pt x="1097355" y="2117834"/>
                  </a:cubicBezTo>
                  <a:cubicBezTo>
                    <a:pt x="1097355" y="2126296"/>
                    <a:pt x="1084496" y="2135614"/>
                    <a:pt x="1080972" y="2129054"/>
                  </a:cubicBezTo>
                  <a:cubicBezTo>
                    <a:pt x="1025536" y="2025506"/>
                    <a:pt x="963052" y="2072288"/>
                    <a:pt x="966005" y="2099292"/>
                  </a:cubicBezTo>
                  <a:cubicBezTo>
                    <a:pt x="968101" y="2117738"/>
                    <a:pt x="1004200" y="2128863"/>
                    <a:pt x="1001914" y="2139228"/>
                  </a:cubicBezTo>
                  <a:lnTo>
                    <a:pt x="1021441" y="2180209"/>
                  </a:lnTo>
                  <a:close/>
                  <a:moveTo>
                    <a:pt x="998485" y="2178602"/>
                  </a:moveTo>
                  <a:cubicBezTo>
                    <a:pt x="1000486" y="2163199"/>
                    <a:pt x="948288" y="2164102"/>
                    <a:pt x="939621" y="2164102"/>
                  </a:cubicBezTo>
                  <a:lnTo>
                    <a:pt x="907141" y="2170378"/>
                  </a:lnTo>
                  <a:lnTo>
                    <a:pt x="907141" y="2162162"/>
                  </a:lnTo>
                  <a:cubicBezTo>
                    <a:pt x="915237" y="2156077"/>
                    <a:pt x="953622" y="2134588"/>
                    <a:pt x="953146" y="2132210"/>
                  </a:cubicBezTo>
                  <a:cubicBezTo>
                    <a:pt x="943050" y="2130404"/>
                    <a:pt x="934477" y="2127837"/>
                    <a:pt x="919428" y="2127361"/>
                  </a:cubicBezTo>
                  <a:cubicBezTo>
                    <a:pt x="919428" y="2127361"/>
                    <a:pt x="905807" y="2130119"/>
                    <a:pt x="900854" y="2131259"/>
                  </a:cubicBezTo>
                  <a:cubicBezTo>
                    <a:pt x="886186" y="2139627"/>
                    <a:pt x="881042" y="2147234"/>
                    <a:pt x="881042" y="2155982"/>
                  </a:cubicBezTo>
                  <a:cubicBezTo>
                    <a:pt x="881042" y="2163683"/>
                    <a:pt x="881804" y="2165775"/>
                    <a:pt x="893901" y="2183842"/>
                  </a:cubicBezTo>
                  <a:cubicBezTo>
                    <a:pt x="900092" y="2193065"/>
                    <a:pt x="905617" y="2202288"/>
                    <a:pt x="907236" y="2213603"/>
                  </a:cubicBezTo>
                  <a:cubicBezTo>
                    <a:pt x="929619" y="2227200"/>
                    <a:pt x="954670" y="2219308"/>
                    <a:pt x="976387" y="2203524"/>
                  </a:cubicBezTo>
                  <a:lnTo>
                    <a:pt x="998676" y="2178802"/>
                  </a:lnTo>
                  <a:close/>
                  <a:moveTo>
                    <a:pt x="728833" y="2036479"/>
                  </a:moveTo>
                  <a:cubicBezTo>
                    <a:pt x="724451" y="2035053"/>
                    <a:pt x="745216" y="2023167"/>
                    <a:pt x="745216" y="2023167"/>
                  </a:cubicBezTo>
                  <a:cubicBezTo>
                    <a:pt x="745216" y="2023167"/>
                    <a:pt x="755026" y="2008143"/>
                    <a:pt x="765504" y="2008391"/>
                  </a:cubicBezTo>
                  <a:cubicBezTo>
                    <a:pt x="776077" y="2008581"/>
                    <a:pt x="777410" y="2016188"/>
                    <a:pt x="777410" y="2016188"/>
                  </a:cubicBezTo>
                  <a:lnTo>
                    <a:pt x="757122" y="2036441"/>
                  </a:lnTo>
                  <a:cubicBezTo>
                    <a:pt x="757122" y="2036441"/>
                    <a:pt x="733309" y="2037867"/>
                    <a:pt x="728928" y="2036441"/>
                  </a:cubicBezTo>
                  <a:close/>
                  <a:moveTo>
                    <a:pt x="963519" y="2638908"/>
                  </a:moveTo>
                  <a:cubicBezTo>
                    <a:pt x="963519" y="2638908"/>
                    <a:pt x="952946" y="2638718"/>
                    <a:pt x="948088" y="2640981"/>
                  </a:cubicBezTo>
                  <a:cubicBezTo>
                    <a:pt x="939326" y="2644975"/>
                    <a:pt x="935325" y="2652610"/>
                    <a:pt x="930658" y="2653276"/>
                  </a:cubicBezTo>
                  <a:cubicBezTo>
                    <a:pt x="923466" y="2654322"/>
                    <a:pt x="901911" y="2629695"/>
                    <a:pt x="901911" y="2629695"/>
                  </a:cubicBezTo>
                  <a:cubicBezTo>
                    <a:pt x="907055" y="2626652"/>
                    <a:pt x="846133" y="2585766"/>
                    <a:pt x="846133" y="2585766"/>
                  </a:cubicBezTo>
                  <a:lnTo>
                    <a:pt x="837208" y="2572739"/>
                  </a:lnTo>
                  <a:lnTo>
                    <a:pt x="853020" y="2574070"/>
                  </a:lnTo>
                  <a:cubicBezTo>
                    <a:pt x="867974" y="2582628"/>
                    <a:pt x="898263" y="2590520"/>
                    <a:pt x="904931" y="2600028"/>
                  </a:cubicBezTo>
                  <a:cubicBezTo>
                    <a:pt x="910455" y="2607920"/>
                    <a:pt x="928838" y="2617334"/>
                    <a:pt x="937792" y="2619521"/>
                  </a:cubicBezTo>
                  <a:lnTo>
                    <a:pt x="967605" y="2615432"/>
                  </a:lnTo>
                  <a:cubicBezTo>
                    <a:pt x="967605" y="2615432"/>
                    <a:pt x="978845" y="2644148"/>
                    <a:pt x="993228" y="2644148"/>
                  </a:cubicBezTo>
                  <a:lnTo>
                    <a:pt x="989036" y="2644148"/>
                  </a:lnTo>
                  <a:cubicBezTo>
                    <a:pt x="994180" y="2651279"/>
                    <a:pt x="1007134" y="2651089"/>
                    <a:pt x="1012754" y="2648236"/>
                  </a:cubicBezTo>
                  <a:cubicBezTo>
                    <a:pt x="1026946" y="2641105"/>
                    <a:pt x="1039805" y="2651564"/>
                    <a:pt x="1049520" y="2659551"/>
                  </a:cubicBezTo>
                  <a:cubicBezTo>
                    <a:pt x="1057331" y="2666112"/>
                    <a:pt x="1054378" y="2697490"/>
                    <a:pt x="1049901" y="2701389"/>
                  </a:cubicBezTo>
                  <a:lnTo>
                    <a:pt x="1045234" y="2705858"/>
                  </a:lnTo>
                  <a:lnTo>
                    <a:pt x="1040757" y="2708996"/>
                  </a:lnTo>
                  <a:lnTo>
                    <a:pt x="1026089" y="2709661"/>
                  </a:lnTo>
                  <a:cubicBezTo>
                    <a:pt x="1016183" y="2710707"/>
                    <a:pt x="1007134" y="2707189"/>
                    <a:pt x="999133" y="2700533"/>
                  </a:cubicBezTo>
                  <a:cubicBezTo>
                    <a:pt x="994466" y="2696730"/>
                    <a:pt x="986179" y="2694352"/>
                    <a:pt x="985798" y="2688267"/>
                  </a:cubicBezTo>
                  <a:cubicBezTo>
                    <a:pt x="987798" y="2676001"/>
                    <a:pt x="992942" y="2656509"/>
                    <a:pt x="980654" y="2655463"/>
                  </a:cubicBezTo>
                  <a:cubicBezTo>
                    <a:pt x="968272" y="2654417"/>
                    <a:pt x="963224" y="2639108"/>
                    <a:pt x="963224" y="2639108"/>
                  </a:cubicBezTo>
                  <a:close/>
                  <a:moveTo>
                    <a:pt x="948660" y="3044541"/>
                  </a:moveTo>
                  <a:cubicBezTo>
                    <a:pt x="951898" y="3046347"/>
                    <a:pt x="955899" y="3050655"/>
                    <a:pt x="954946" y="3054781"/>
                  </a:cubicBezTo>
                  <a:cubicBezTo>
                    <a:pt x="953994" y="3058927"/>
                    <a:pt x="951136" y="3078714"/>
                    <a:pt x="947822" y="3080587"/>
                  </a:cubicBezTo>
                  <a:lnTo>
                    <a:pt x="934868" y="3079637"/>
                  </a:lnTo>
                  <a:lnTo>
                    <a:pt x="934868" y="3072695"/>
                  </a:lnTo>
                  <a:cubicBezTo>
                    <a:pt x="934868" y="3069177"/>
                    <a:pt x="935601" y="3037419"/>
                    <a:pt x="948584" y="3044645"/>
                  </a:cubicBezTo>
                  <a:close/>
                  <a:moveTo>
                    <a:pt x="887224" y="3104064"/>
                  </a:moveTo>
                  <a:cubicBezTo>
                    <a:pt x="916199" y="3044883"/>
                    <a:pt x="905417" y="3109959"/>
                    <a:pt x="921609" y="3110244"/>
                  </a:cubicBezTo>
                  <a:cubicBezTo>
                    <a:pt x="942373" y="3110625"/>
                    <a:pt x="973749" y="3112526"/>
                    <a:pt x="983521" y="3110244"/>
                  </a:cubicBezTo>
                  <a:cubicBezTo>
                    <a:pt x="1015144" y="3102951"/>
                    <a:pt x="1009048" y="3091075"/>
                    <a:pt x="1037481" y="3101706"/>
                  </a:cubicBezTo>
                  <a:lnTo>
                    <a:pt x="1038624" y="3109550"/>
                  </a:lnTo>
                  <a:lnTo>
                    <a:pt x="1014459" y="3134805"/>
                  </a:lnTo>
                  <a:cubicBezTo>
                    <a:pt x="969120" y="3130460"/>
                    <a:pt x="966357" y="3145302"/>
                    <a:pt x="912655" y="3143933"/>
                  </a:cubicBezTo>
                  <a:lnTo>
                    <a:pt x="886843" y="3132580"/>
                  </a:lnTo>
                  <a:cubicBezTo>
                    <a:pt x="886843" y="3132580"/>
                    <a:pt x="844456" y="3114323"/>
                    <a:pt x="846552" y="3107477"/>
                  </a:cubicBezTo>
                  <a:cubicBezTo>
                    <a:pt x="848552" y="3100631"/>
                    <a:pt x="887128" y="3104054"/>
                    <a:pt x="887128" y="3104054"/>
                  </a:cubicBezTo>
                  <a:close/>
                  <a:moveTo>
                    <a:pt x="1009048" y="2991959"/>
                  </a:moveTo>
                  <a:cubicBezTo>
                    <a:pt x="1007277" y="2991293"/>
                    <a:pt x="1008734" y="2985873"/>
                    <a:pt x="1008734" y="2981233"/>
                  </a:cubicBezTo>
                  <a:cubicBezTo>
                    <a:pt x="1008734" y="2974891"/>
                    <a:pt x="1025565" y="2966809"/>
                    <a:pt x="1027736" y="2961788"/>
                  </a:cubicBezTo>
                  <a:cubicBezTo>
                    <a:pt x="1029965" y="2956616"/>
                    <a:pt x="1031308" y="2953078"/>
                    <a:pt x="1031308" y="2950236"/>
                  </a:cubicBezTo>
                  <a:cubicBezTo>
                    <a:pt x="1031308" y="2947858"/>
                    <a:pt x="1029308" y="2945976"/>
                    <a:pt x="1026946" y="2943979"/>
                  </a:cubicBezTo>
                  <a:cubicBezTo>
                    <a:pt x="992465" y="2935231"/>
                    <a:pt x="1000086" y="2908778"/>
                    <a:pt x="1004562" y="2904471"/>
                  </a:cubicBezTo>
                  <a:lnTo>
                    <a:pt x="1005610" y="2903425"/>
                  </a:lnTo>
                  <a:lnTo>
                    <a:pt x="1006848" y="2902855"/>
                  </a:lnTo>
                  <a:cubicBezTo>
                    <a:pt x="1021612" y="2896199"/>
                    <a:pt x="1032375" y="2893917"/>
                    <a:pt x="1037804" y="2877752"/>
                  </a:cubicBezTo>
                  <a:cubicBezTo>
                    <a:pt x="1043996" y="2859211"/>
                    <a:pt x="1032852" y="2832302"/>
                    <a:pt x="1056569" y="2828593"/>
                  </a:cubicBezTo>
                  <a:lnTo>
                    <a:pt x="1064094" y="2827357"/>
                  </a:lnTo>
                  <a:cubicBezTo>
                    <a:pt x="1064094" y="2827357"/>
                    <a:pt x="1109337" y="2837151"/>
                    <a:pt x="1061141" y="2921016"/>
                  </a:cubicBezTo>
                  <a:cubicBezTo>
                    <a:pt x="1063046" y="2922252"/>
                    <a:pt x="1061141" y="2930429"/>
                    <a:pt x="1062474" y="2930619"/>
                  </a:cubicBezTo>
                  <a:cubicBezTo>
                    <a:pt x="1075619" y="2932616"/>
                    <a:pt x="1102479" y="2887261"/>
                    <a:pt x="1115529" y="2874900"/>
                  </a:cubicBezTo>
                  <a:lnTo>
                    <a:pt x="1125149" y="2878323"/>
                  </a:lnTo>
                  <a:cubicBezTo>
                    <a:pt x="1117624" y="2927387"/>
                    <a:pt x="1111433" y="2935374"/>
                    <a:pt x="1082477" y="2985579"/>
                  </a:cubicBezTo>
                  <a:cubicBezTo>
                    <a:pt x="1082477" y="2985579"/>
                    <a:pt x="1079048" y="2994231"/>
                    <a:pt x="1071142" y="2997559"/>
                  </a:cubicBezTo>
                  <a:cubicBezTo>
                    <a:pt x="1063998" y="3000602"/>
                    <a:pt x="1025422" y="2997940"/>
                    <a:pt x="1008848" y="2991759"/>
                  </a:cubicBezTo>
                  <a:close/>
                  <a:moveTo>
                    <a:pt x="1124625" y="2960010"/>
                  </a:moveTo>
                  <a:cubicBezTo>
                    <a:pt x="1128968" y="2932340"/>
                    <a:pt x="1146961" y="2929440"/>
                    <a:pt x="1146961" y="2929440"/>
                  </a:cubicBezTo>
                  <a:cubicBezTo>
                    <a:pt x="1146961" y="2929440"/>
                    <a:pt x="1159820" y="2902626"/>
                    <a:pt x="1164963" y="2902484"/>
                  </a:cubicBezTo>
                  <a:cubicBezTo>
                    <a:pt x="1177917" y="2902103"/>
                    <a:pt x="1168297" y="2938312"/>
                    <a:pt x="1156677" y="2954971"/>
                  </a:cubicBezTo>
                  <a:cubicBezTo>
                    <a:pt x="1149628" y="2965050"/>
                    <a:pt x="1152200" y="2968758"/>
                    <a:pt x="1150866" y="2979065"/>
                  </a:cubicBezTo>
                  <a:lnTo>
                    <a:pt x="1140389" y="2990951"/>
                  </a:lnTo>
                  <a:lnTo>
                    <a:pt x="1128863" y="2997702"/>
                  </a:lnTo>
                  <a:cubicBezTo>
                    <a:pt x="1119053" y="3000174"/>
                    <a:pt x="1093907" y="3003502"/>
                    <a:pt x="1094288" y="2999185"/>
                  </a:cubicBezTo>
                  <a:cubicBezTo>
                    <a:pt x="1094669" y="2994887"/>
                    <a:pt x="1104670" y="2988060"/>
                    <a:pt x="1104670" y="2988060"/>
                  </a:cubicBezTo>
                  <a:lnTo>
                    <a:pt x="1124387" y="2960010"/>
                  </a:lnTo>
                  <a:close/>
                  <a:moveTo>
                    <a:pt x="1190786" y="2948629"/>
                  </a:moveTo>
                  <a:cubicBezTo>
                    <a:pt x="1183232" y="2946575"/>
                    <a:pt x="1183232" y="2938360"/>
                    <a:pt x="1183232" y="2938360"/>
                  </a:cubicBezTo>
                  <a:lnTo>
                    <a:pt x="1193233" y="2912829"/>
                  </a:lnTo>
                  <a:lnTo>
                    <a:pt x="1207997" y="2907409"/>
                  </a:lnTo>
                  <a:lnTo>
                    <a:pt x="1215551" y="2911517"/>
                  </a:lnTo>
                  <a:cubicBezTo>
                    <a:pt x="1215551" y="2911517"/>
                    <a:pt x="1219675" y="2926636"/>
                    <a:pt x="1214179" y="2932816"/>
                  </a:cubicBezTo>
                  <a:cubicBezTo>
                    <a:pt x="1208655" y="2938996"/>
                    <a:pt x="1198367" y="2950692"/>
                    <a:pt x="1190747" y="2948629"/>
                  </a:cubicBezTo>
                  <a:close/>
                  <a:moveTo>
                    <a:pt x="1279606" y="3065583"/>
                  </a:moveTo>
                  <a:cubicBezTo>
                    <a:pt x="1278911" y="3058661"/>
                    <a:pt x="1337423" y="3036677"/>
                    <a:pt x="1337423" y="3036677"/>
                  </a:cubicBezTo>
                  <a:lnTo>
                    <a:pt x="1349139" y="3031162"/>
                  </a:lnTo>
                  <a:lnTo>
                    <a:pt x="1367655" y="3033159"/>
                  </a:lnTo>
                  <a:lnTo>
                    <a:pt x="1355273" y="3047650"/>
                  </a:lnTo>
                  <a:cubicBezTo>
                    <a:pt x="1355273" y="3047650"/>
                    <a:pt x="1280216" y="3072420"/>
                    <a:pt x="1279549" y="3065526"/>
                  </a:cubicBezTo>
                  <a:close/>
                  <a:moveTo>
                    <a:pt x="1171831" y="2287313"/>
                  </a:moveTo>
                  <a:lnTo>
                    <a:pt x="1175927" y="2333429"/>
                  </a:lnTo>
                  <a:cubicBezTo>
                    <a:pt x="1175927" y="2333429"/>
                    <a:pt x="1179737" y="2412207"/>
                    <a:pt x="1172860" y="2404172"/>
                  </a:cubicBezTo>
                  <a:cubicBezTo>
                    <a:pt x="1171336" y="2402366"/>
                    <a:pt x="1159524" y="2387085"/>
                    <a:pt x="1156457" y="2370322"/>
                  </a:cubicBezTo>
                  <a:cubicBezTo>
                    <a:pt x="1151409" y="2342681"/>
                    <a:pt x="1154457" y="2307756"/>
                    <a:pt x="1151381" y="2298533"/>
                  </a:cubicBezTo>
                  <a:cubicBezTo>
                    <a:pt x="1138046" y="2258883"/>
                    <a:pt x="1099041" y="2263684"/>
                    <a:pt x="1095945" y="2245228"/>
                  </a:cubicBezTo>
                  <a:cubicBezTo>
                    <a:pt x="1092897" y="2226782"/>
                    <a:pt x="1080581" y="2184754"/>
                    <a:pt x="1087753" y="2183708"/>
                  </a:cubicBezTo>
                  <a:cubicBezTo>
                    <a:pt x="1094926" y="2182700"/>
                    <a:pt x="1114424" y="2229863"/>
                    <a:pt x="1114424" y="2229863"/>
                  </a:cubicBezTo>
                  <a:cubicBezTo>
                    <a:pt x="1118424" y="2234141"/>
                    <a:pt x="1144570" y="2253824"/>
                    <a:pt x="1147923" y="2253824"/>
                  </a:cubicBezTo>
                  <a:lnTo>
                    <a:pt x="1153419" y="2258673"/>
                  </a:lnTo>
                  <a:lnTo>
                    <a:pt x="1171897" y="2287389"/>
                  </a:lnTo>
                  <a:close/>
                  <a:moveTo>
                    <a:pt x="961423" y="2491337"/>
                  </a:moveTo>
                  <a:cubicBezTo>
                    <a:pt x="993237" y="2469809"/>
                    <a:pt x="1028127" y="2469800"/>
                    <a:pt x="1082524" y="2511828"/>
                  </a:cubicBezTo>
                  <a:lnTo>
                    <a:pt x="1084572" y="2544632"/>
                  </a:lnTo>
                  <a:cubicBezTo>
                    <a:pt x="1085334" y="2561081"/>
                    <a:pt x="1091049" y="2568546"/>
                    <a:pt x="1078095" y="2584758"/>
                  </a:cubicBezTo>
                  <a:lnTo>
                    <a:pt x="1076667" y="2586507"/>
                  </a:lnTo>
                  <a:lnTo>
                    <a:pt x="1074476" y="2587173"/>
                  </a:lnTo>
                  <a:cubicBezTo>
                    <a:pt x="1037519" y="2599439"/>
                    <a:pt x="1021898" y="2582514"/>
                    <a:pt x="966462" y="2598868"/>
                  </a:cubicBezTo>
                  <a:cubicBezTo>
                    <a:pt x="942840" y="2583179"/>
                    <a:pt x="935696" y="2548568"/>
                    <a:pt x="933601" y="2532214"/>
                  </a:cubicBezTo>
                  <a:cubicBezTo>
                    <a:pt x="931505" y="2515764"/>
                    <a:pt x="914075" y="2502452"/>
                    <a:pt x="914075" y="2502452"/>
                  </a:cubicBezTo>
                  <a:lnTo>
                    <a:pt x="921219" y="2496272"/>
                  </a:lnTo>
                  <a:cubicBezTo>
                    <a:pt x="931982" y="2495035"/>
                    <a:pt x="948651" y="2495321"/>
                    <a:pt x="961223" y="2491137"/>
                  </a:cubicBezTo>
                  <a:close/>
                  <a:moveTo>
                    <a:pt x="1017859" y="1977688"/>
                  </a:moveTo>
                  <a:cubicBezTo>
                    <a:pt x="1022669" y="1979190"/>
                    <a:pt x="1031575" y="2001050"/>
                    <a:pt x="1035004" y="2005358"/>
                  </a:cubicBezTo>
                  <a:lnTo>
                    <a:pt x="1033232" y="2020761"/>
                  </a:lnTo>
                  <a:cubicBezTo>
                    <a:pt x="1027136" y="2022948"/>
                    <a:pt x="1013992" y="2023614"/>
                    <a:pt x="1005134" y="2021389"/>
                  </a:cubicBezTo>
                  <a:lnTo>
                    <a:pt x="1000181" y="2020153"/>
                  </a:lnTo>
                  <a:lnTo>
                    <a:pt x="999419" y="2015113"/>
                  </a:lnTo>
                  <a:cubicBezTo>
                    <a:pt x="998180" y="2006622"/>
                    <a:pt x="1011896" y="2013021"/>
                    <a:pt x="1016659" y="2007411"/>
                  </a:cubicBezTo>
                  <a:cubicBezTo>
                    <a:pt x="1022755" y="2000242"/>
                    <a:pt x="968844" y="1977269"/>
                    <a:pt x="973511" y="1978696"/>
                  </a:cubicBezTo>
                  <a:lnTo>
                    <a:pt x="912932" y="1973561"/>
                  </a:lnTo>
                  <a:cubicBezTo>
                    <a:pt x="912932" y="1973561"/>
                    <a:pt x="920076" y="1952072"/>
                    <a:pt x="949889" y="1956161"/>
                  </a:cubicBezTo>
                  <a:cubicBezTo>
                    <a:pt x="979607" y="1960249"/>
                    <a:pt x="1017611" y="1977678"/>
                    <a:pt x="1017611" y="1977678"/>
                  </a:cubicBezTo>
                  <a:close/>
                  <a:moveTo>
                    <a:pt x="718155" y="1767550"/>
                  </a:moveTo>
                  <a:lnTo>
                    <a:pt x="724442" y="1781651"/>
                  </a:lnTo>
                  <a:lnTo>
                    <a:pt x="724442" y="1796713"/>
                  </a:lnTo>
                  <a:lnTo>
                    <a:pt x="710392" y="1800801"/>
                  </a:lnTo>
                  <a:lnTo>
                    <a:pt x="708906" y="1786025"/>
                  </a:lnTo>
                  <a:lnTo>
                    <a:pt x="711954" y="1770640"/>
                  </a:lnTo>
                  <a:lnTo>
                    <a:pt x="718050" y="1767560"/>
                  </a:lnTo>
                  <a:close/>
                  <a:moveTo>
                    <a:pt x="873127" y="1759373"/>
                  </a:moveTo>
                  <a:lnTo>
                    <a:pt x="858744" y="1753211"/>
                  </a:lnTo>
                  <a:lnTo>
                    <a:pt x="859792" y="1732692"/>
                  </a:lnTo>
                  <a:lnTo>
                    <a:pt x="866954" y="1732692"/>
                  </a:lnTo>
                  <a:lnTo>
                    <a:pt x="879261" y="1748077"/>
                  </a:lnTo>
                  <a:lnTo>
                    <a:pt x="873098" y="1759354"/>
                  </a:lnTo>
                  <a:close/>
                  <a:moveTo>
                    <a:pt x="903188" y="2016007"/>
                  </a:moveTo>
                  <a:lnTo>
                    <a:pt x="939821" y="2011586"/>
                  </a:lnTo>
                  <a:cubicBezTo>
                    <a:pt x="939821" y="2011586"/>
                    <a:pt x="949060" y="2008505"/>
                    <a:pt x="956232" y="2016720"/>
                  </a:cubicBezTo>
                  <a:cubicBezTo>
                    <a:pt x="963414" y="2024917"/>
                    <a:pt x="928515" y="2035167"/>
                    <a:pt x="928515" y="2035167"/>
                  </a:cubicBezTo>
                  <a:lnTo>
                    <a:pt x="867974" y="2034140"/>
                  </a:lnTo>
                  <a:lnTo>
                    <a:pt x="823778" y="2021836"/>
                  </a:lnTo>
                  <a:lnTo>
                    <a:pt x="810443" y="2008524"/>
                  </a:lnTo>
                  <a:lnTo>
                    <a:pt x="810443" y="1992122"/>
                  </a:lnTo>
                  <a:lnTo>
                    <a:pt x="833017" y="1992122"/>
                  </a:lnTo>
                  <a:lnTo>
                    <a:pt x="868926" y="2013639"/>
                  </a:lnTo>
                  <a:lnTo>
                    <a:pt x="890453" y="2017728"/>
                  </a:lnTo>
                  <a:lnTo>
                    <a:pt x="903026" y="2016017"/>
                  </a:lnTo>
                  <a:close/>
                  <a:moveTo>
                    <a:pt x="837198" y="1942887"/>
                  </a:moveTo>
                  <a:cubicBezTo>
                    <a:pt x="814558" y="1952490"/>
                    <a:pt x="798193" y="1953156"/>
                    <a:pt x="774591" y="1961352"/>
                  </a:cubicBezTo>
                  <a:cubicBezTo>
                    <a:pt x="754464" y="1968331"/>
                    <a:pt x="740301" y="1971479"/>
                    <a:pt x="717117" y="1979799"/>
                  </a:cubicBezTo>
                  <a:lnTo>
                    <a:pt x="706925" y="1967485"/>
                  </a:lnTo>
                  <a:cubicBezTo>
                    <a:pt x="712069" y="1920323"/>
                    <a:pt x="770361" y="1924507"/>
                    <a:pt x="802366" y="1919306"/>
                  </a:cubicBezTo>
                  <a:lnTo>
                    <a:pt x="839322" y="1898824"/>
                  </a:lnTo>
                  <a:lnTo>
                    <a:pt x="862944" y="1895744"/>
                  </a:lnTo>
                  <a:lnTo>
                    <a:pt x="866088" y="1893690"/>
                  </a:lnTo>
                  <a:cubicBezTo>
                    <a:pt x="872279" y="1891636"/>
                    <a:pt x="883804" y="1888974"/>
                    <a:pt x="884090" y="1888907"/>
                  </a:cubicBezTo>
                  <a:cubicBezTo>
                    <a:pt x="891043" y="1885674"/>
                    <a:pt x="898377" y="1884276"/>
                    <a:pt x="905997" y="1883677"/>
                  </a:cubicBezTo>
                  <a:cubicBezTo>
                    <a:pt x="926000" y="1879589"/>
                    <a:pt x="959623" y="1871126"/>
                    <a:pt x="971911" y="1874216"/>
                  </a:cubicBezTo>
                  <a:cubicBezTo>
                    <a:pt x="984293" y="1877297"/>
                    <a:pt x="992485" y="1890628"/>
                    <a:pt x="997628" y="1898824"/>
                  </a:cubicBezTo>
                  <a:cubicBezTo>
                    <a:pt x="1002771" y="1907021"/>
                    <a:pt x="970958" y="1908048"/>
                    <a:pt x="970958" y="1908048"/>
                  </a:cubicBezTo>
                  <a:cubicBezTo>
                    <a:pt x="958861" y="1913563"/>
                    <a:pt x="933239" y="1918526"/>
                    <a:pt x="919713" y="1918298"/>
                  </a:cubicBezTo>
                  <a:cubicBezTo>
                    <a:pt x="913999" y="1918203"/>
                    <a:pt x="894282" y="1922101"/>
                    <a:pt x="888948" y="1922415"/>
                  </a:cubicBezTo>
                  <a:cubicBezTo>
                    <a:pt x="885424" y="1923128"/>
                    <a:pt x="865326" y="1927550"/>
                    <a:pt x="840656" y="1938817"/>
                  </a:cubicBezTo>
                  <a:lnTo>
                    <a:pt x="837608" y="1942906"/>
                  </a:lnTo>
                  <a:close/>
                  <a:moveTo>
                    <a:pt x="721222" y="2551868"/>
                  </a:moveTo>
                  <a:cubicBezTo>
                    <a:pt x="726537" y="2546115"/>
                    <a:pt x="733528" y="2532660"/>
                    <a:pt x="733528" y="2526242"/>
                  </a:cubicBezTo>
                  <a:cubicBezTo>
                    <a:pt x="733528" y="2519301"/>
                    <a:pt x="728128" y="2499999"/>
                    <a:pt x="724956" y="2490395"/>
                  </a:cubicBezTo>
                  <a:cubicBezTo>
                    <a:pt x="721955" y="2481457"/>
                    <a:pt x="718765" y="2461775"/>
                    <a:pt x="718765" y="2461775"/>
                  </a:cubicBezTo>
                  <a:cubicBezTo>
                    <a:pt x="718765" y="2461490"/>
                    <a:pt x="718507" y="2461299"/>
                    <a:pt x="718507" y="2461014"/>
                  </a:cubicBezTo>
                  <a:cubicBezTo>
                    <a:pt x="718126" y="2449414"/>
                    <a:pt x="731462" y="2447417"/>
                    <a:pt x="731462" y="2447417"/>
                  </a:cubicBezTo>
                  <a:cubicBezTo>
                    <a:pt x="738653" y="2457686"/>
                    <a:pt x="733881" y="2458542"/>
                    <a:pt x="733843" y="2461680"/>
                  </a:cubicBezTo>
                  <a:cubicBezTo>
                    <a:pt x="734129" y="2469191"/>
                    <a:pt x="738462" y="2483739"/>
                    <a:pt x="745844" y="2492582"/>
                  </a:cubicBezTo>
                  <a:cubicBezTo>
                    <a:pt x="752512" y="2500569"/>
                    <a:pt x="767371" y="2496386"/>
                    <a:pt x="767371" y="2507986"/>
                  </a:cubicBezTo>
                  <a:cubicBezTo>
                    <a:pt x="767371" y="2514737"/>
                    <a:pt x="757750" y="2528334"/>
                    <a:pt x="750454" y="2536321"/>
                  </a:cubicBezTo>
                  <a:cubicBezTo>
                    <a:pt x="750740" y="2538318"/>
                    <a:pt x="751026" y="2540315"/>
                    <a:pt x="751026" y="2542122"/>
                  </a:cubicBezTo>
                  <a:cubicBezTo>
                    <a:pt x="751026" y="2557525"/>
                    <a:pt x="748930" y="2551630"/>
                    <a:pt x="741882" y="2563706"/>
                  </a:cubicBezTo>
                  <a:cubicBezTo>
                    <a:pt x="735119" y="2575306"/>
                    <a:pt x="728452" y="2633213"/>
                    <a:pt x="711021" y="2642436"/>
                  </a:cubicBezTo>
                  <a:cubicBezTo>
                    <a:pt x="711021" y="2642436"/>
                    <a:pt x="703972" y="2641961"/>
                    <a:pt x="694638" y="2648617"/>
                  </a:cubicBezTo>
                  <a:cubicBezTo>
                    <a:pt x="670063" y="2666017"/>
                    <a:pt x="703496" y="2691785"/>
                    <a:pt x="677207" y="2706048"/>
                  </a:cubicBezTo>
                  <a:cubicBezTo>
                    <a:pt x="664063" y="2713179"/>
                    <a:pt x="654633" y="2701959"/>
                    <a:pt x="640250" y="2698917"/>
                  </a:cubicBezTo>
                  <a:cubicBezTo>
                    <a:pt x="627868" y="2696254"/>
                    <a:pt x="602340" y="2709186"/>
                    <a:pt x="612532" y="2693782"/>
                  </a:cubicBezTo>
                  <a:cubicBezTo>
                    <a:pt x="623010" y="2678093"/>
                    <a:pt x="644060" y="2686555"/>
                    <a:pt x="644060" y="2686555"/>
                  </a:cubicBezTo>
                  <a:cubicBezTo>
                    <a:pt x="643869" y="2686746"/>
                    <a:pt x="643774" y="2686936"/>
                    <a:pt x="643584" y="2686936"/>
                  </a:cubicBezTo>
                  <a:lnTo>
                    <a:pt x="624915" y="2664115"/>
                  </a:lnTo>
                  <a:lnTo>
                    <a:pt x="643393" y="2664115"/>
                  </a:lnTo>
                  <a:cubicBezTo>
                    <a:pt x="654728" y="2667253"/>
                    <a:pt x="711116" y="2636446"/>
                    <a:pt x="700924" y="2592421"/>
                  </a:cubicBezTo>
                  <a:cubicBezTo>
                    <a:pt x="698924" y="2583769"/>
                    <a:pt x="719403" y="2568840"/>
                    <a:pt x="721498" y="2552486"/>
                  </a:cubicBezTo>
                  <a:lnTo>
                    <a:pt x="721594" y="2552486"/>
                  </a:lnTo>
                  <a:close/>
                  <a:moveTo>
                    <a:pt x="692552" y="1857063"/>
                  </a:moveTo>
                  <a:cubicBezTo>
                    <a:pt x="687542" y="1871326"/>
                    <a:pt x="668196" y="1878524"/>
                    <a:pt x="654071" y="1883763"/>
                  </a:cubicBezTo>
                  <a:lnTo>
                    <a:pt x="646298" y="1882403"/>
                  </a:lnTo>
                  <a:lnTo>
                    <a:pt x="639107" y="1873180"/>
                  </a:lnTo>
                  <a:lnTo>
                    <a:pt x="633964" y="1864908"/>
                  </a:lnTo>
                  <a:lnTo>
                    <a:pt x="649394" y="1857681"/>
                  </a:lnTo>
                  <a:cubicBezTo>
                    <a:pt x="660634" y="1849504"/>
                    <a:pt x="667587" y="1837048"/>
                    <a:pt x="681779" y="1833910"/>
                  </a:cubicBezTo>
                  <a:lnTo>
                    <a:pt x="687113" y="1832674"/>
                  </a:lnTo>
                  <a:lnTo>
                    <a:pt x="689875" y="1837333"/>
                  </a:lnTo>
                  <a:cubicBezTo>
                    <a:pt x="694924" y="1845605"/>
                    <a:pt x="694066" y="1852452"/>
                    <a:pt x="692637" y="1856825"/>
                  </a:cubicBezTo>
                  <a:close/>
                  <a:moveTo>
                    <a:pt x="688951" y="2337851"/>
                  </a:moveTo>
                  <a:cubicBezTo>
                    <a:pt x="688951" y="2337851"/>
                    <a:pt x="707877" y="2377596"/>
                    <a:pt x="698638" y="2380667"/>
                  </a:cubicBezTo>
                  <a:cubicBezTo>
                    <a:pt x="689399" y="2383805"/>
                    <a:pt x="674254" y="2365834"/>
                    <a:pt x="674254" y="2365834"/>
                  </a:cubicBezTo>
                  <a:lnTo>
                    <a:pt x="668920" y="2339686"/>
                  </a:lnTo>
                  <a:cubicBezTo>
                    <a:pt x="668920" y="2339686"/>
                    <a:pt x="671016" y="2320288"/>
                    <a:pt x="680255" y="2318196"/>
                  </a:cubicBezTo>
                  <a:cubicBezTo>
                    <a:pt x="689494" y="2316200"/>
                    <a:pt x="689018" y="2337974"/>
                    <a:pt x="689018" y="2337974"/>
                  </a:cubicBezTo>
                  <a:close/>
                  <a:moveTo>
                    <a:pt x="524169" y="2422685"/>
                  </a:moveTo>
                  <a:lnTo>
                    <a:pt x="499537" y="2431909"/>
                  </a:lnTo>
                  <a:cubicBezTo>
                    <a:pt x="485183" y="2432622"/>
                    <a:pt x="474906" y="2430863"/>
                    <a:pt x="453360" y="2419595"/>
                  </a:cubicBezTo>
                  <a:cubicBezTo>
                    <a:pt x="427395" y="2406017"/>
                    <a:pt x="422566" y="2403193"/>
                    <a:pt x="388552" y="2431747"/>
                  </a:cubicBezTo>
                  <a:lnTo>
                    <a:pt x="383408" y="2439240"/>
                  </a:lnTo>
                  <a:lnTo>
                    <a:pt x="366120" y="2440191"/>
                  </a:lnTo>
                  <a:cubicBezTo>
                    <a:pt x="349738" y="2439240"/>
                    <a:pt x="331354" y="2444469"/>
                    <a:pt x="325068" y="2450460"/>
                  </a:cubicBezTo>
                  <a:cubicBezTo>
                    <a:pt x="301446" y="2472995"/>
                    <a:pt x="305542" y="2492487"/>
                    <a:pt x="305542" y="2492487"/>
                  </a:cubicBezTo>
                  <a:cubicBezTo>
                    <a:pt x="298779" y="2508842"/>
                    <a:pt x="295731" y="2497432"/>
                    <a:pt x="282015" y="2514071"/>
                  </a:cubicBezTo>
                  <a:cubicBezTo>
                    <a:pt x="242010" y="2562280"/>
                    <a:pt x="233818" y="2599173"/>
                    <a:pt x="277062" y="2650043"/>
                  </a:cubicBezTo>
                  <a:lnTo>
                    <a:pt x="312876" y="2700723"/>
                  </a:lnTo>
                  <a:lnTo>
                    <a:pt x="300589" y="2700723"/>
                  </a:lnTo>
                  <a:lnTo>
                    <a:pt x="247820" y="2650518"/>
                  </a:lnTo>
                  <a:cubicBezTo>
                    <a:pt x="223055" y="2649187"/>
                    <a:pt x="228580" y="2673909"/>
                    <a:pt x="225722" y="2671057"/>
                  </a:cubicBezTo>
                  <a:cubicBezTo>
                    <a:pt x="215149" y="2660597"/>
                    <a:pt x="229818" y="2648521"/>
                    <a:pt x="238105" y="2635210"/>
                  </a:cubicBezTo>
                  <a:cubicBezTo>
                    <a:pt x="207339" y="2611629"/>
                    <a:pt x="233914" y="2514167"/>
                    <a:pt x="216578" y="2455784"/>
                  </a:cubicBezTo>
                  <a:cubicBezTo>
                    <a:pt x="226865" y="2433249"/>
                    <a:pt x="227151" y="2449889"/>
                    <a:pt x="248677" y="2430587"/>
                  </a:cubicBezTo>
                  <a:lnTo>
                    <a:pt x="254392" y="2422695"/>
                  </a:lnTo>
                  <a:lnTo>
                    <a:pt x="270966" y="2378956"/>
                  </a:lnTo>
                  <a:lnTo>
                    <a:pt x="318210" y="2358512"/>
                  </a:lnTo>
                  <a:cubicBezTo>
                    <a:pt x="361358" y="2316960"/>
                    <a:pt x="375741" y="2306216"/>
                    <a:pt x="415746" y="2316485"/>
                  </a:cubicBezTo>
                  <a:cubicBezTo>
                    <a:pt x="433843" y="2316485"/>
                    <a:pt x="452036" y="2311065"/>
                    <a:pt x="475277" y="2313442"/>
                  </a:cubicBezTo>
                  <a:cubicBezTo>
                    <a:pt x="568717" y="2338069"/>
                    <a:pt x="616914" y="2346247"/>
                    <a:pt x="669397" y="2435626"/>
                  </a:cubicBezTo>
                  <a:lnTo>
                    <a:pt x="670635" y="2437623"/>
                  </a:lnTo>
                  <a:lnTo>
                    <a:pt x="670540" y="2439905"/>
                  </a:lnTo>
                  <a:cubicBezTo>
                    <a:pt x="668444" y="2483359"/>
                    <a:pt x="670730" y="2489349"/>
                    <a:pt x="685018" y="2523105"/>
                  </a:cubicBezTo>
                  <a:lnTo>
                    <a:pt x="689399" y="2533564"/>
                  </a:lnTo>
                  <a:lnTo>
                    <a:pt x="686827" y="2562755"/>
                  </a:lnTo>
                  <a:cubicBezTo>
                    <a:pt x="681684" y="2562755"/>
                    <a:pt x="659110" y="2562755"/>
                    <a:pt x="643679" y="2576067"/>
                  </a:cubicBezTo>
                  <a:cubicBezTo>
                    <a:pt x="636821" y="2582057"/>
                    <a:pt x="665015" y="2616858"/>
                    <a:pt x="658062" y="2617144"/>
                  </a:cubicBezTo>
                  <a:cubicBezTo>
                    <a:pt x="608818" y="2619140"/>
                    <a:pt x="606341" y="2577303"/>
                    <a:pt x="604722" y="2573024"/>
                  </a:cubicBezTo>
                  <a:cubicBezTo>
                    <a:pt x="599578" y="2559712"/>
                    <a:pt x="668349" y="2556670"/>
                    <a:pt x="638155" y="2532993"/>
                  </a:cubicBezTo>
                  <a:lnTo>
                    <a:pt x="633773" y="2531947"/>
                  </a:lnTo>
                  <a:lnTo>
                    <a:pt x="632725" y="2527573"/>
                  </a:lnTo>
                  <a:cubicBezTo>
                    <a:pt x="630535" y="2465483"/>
                    <a:pt x="582052" y="2472329"/>
                    <a:pt x="557668" y="2452171"/>
                  </a:cubicBezTo>
                  <a:cubicBezTo>
                    <a:pt x="543476" y="2440476"/>
                    <a:pt x="524902" y="2423456"/>
                    <a:pt x="524902" y="2423456"/>
                  </a:cubicBezTo>
                  <a:close/>
                  <a:moveTo>
                    <a:pt x="222445" y="2793821"/>
                  </a:moveTo>
                  <a:lnTo>
                    <a:pt x="219464" y="2733775"/>
                  </a:lnTo>
                  <a:lnTo>
                    <a:pt x="221407" y="2712808"/>
                  </a:lnTo>
                  <a:lnTo>
                    <a:pt x="235790" y="2683085"/>
                  </a:lnTo>
                  <a:lnTo>
                    <a:pt x="271699" y="2710755"/>
                  </a:lnTo>
                  <a:cubicBezTo>
                    <a:pt x="279891" y="2719978"/>
                    <a:pt x="278748" y="2721803"/>
                    <a:pt x="305561" y="2745613"/>
                  </a:cubicBezTo>
                  <a:lnTo>
                    <a:pt x="363215" y="2789761"/>
                  </a:lnTo>
                  <a:lnTo>
                    <a:pt x="361310" y="2794705"/>
                  </a:lnTo>
                  <a:cubicBezTo>
                    <a:pt x="355881" y="2808778"/>
                    <a:pt x="346623" y="2808683"/>
                    <a:pt x="337384" y="2820473"/>
                  </a:cubicBezTo>
                  <a:cubicBezTo>
                    <a:pt x="328430" y="2831912"/>
                    <a:pt x="321477" y="2839433"/>
                    <a:pt x="315828" y="2853278"/>
                  </a:cubicBezTo>
                  <a:cubicBezTo>
                    <a:pt x="274871" y="2907894"/>
                    <a:pt x="283063" y="2927092"/>
                    <a:pt x="287158" y="2942467"/>
                  </a:cubicBezTo>
                  <a:cubicBezTo>
                    <a:pt x="291254" y="2957842"/>
                    <a:pt x="275919" y="2999898"/>
                    <a:pt x="275919" y="2999898"/>
                  </a:cubicBezTo>
                  <a:cubicBezTo>
                    <a:pt x="275919" y="2999870"/>
                    <a:pt x="286206" y="3026541"/>
                    <a:pt x="286206" y="3055238"/>
                  </a:cubicBezTo>
                  <a:cubicBezTo>
                    <a:pt x="286206" y="3070584"/>
                    <a:pt x="274490" y="3090895"/>
                    <a:pt x="272871" y="3084961"/>
                  </a:cubicBezTo>
                  <a:cubicBezTo>
                    <a:pt x="263631" y="3050160"/>
                    <a:pt x="244010" y="3087624"/>
                    <a:pt x="234866" y="3077830"/>
                  </a:cubicBezTo>
                  <a:cubicBezTo>
                    <a:pt x="193813" y="3033806"/>
                    <a:pt x="224579" y="3032094"/>
                    <a:pt x="224674" y="3002998"/>
                  </a:cubicBezTo>
                  <a:cubicBezTo>
                    <a:pt x="224007" y="2990162"/>
                    <a:pt x="230865" y="2975423"/>
                    <a:pt x="211339" y="2955836"/>
                  </a:cubicBezTo>
                  <a:cubicBezTo>
                    <a:pt x="210387" y="2954885"/>
                    <a:pt x="220007" y="2954505"/>
                    <a:pt x="221626" y="2937389"/>
                  </a:cubicBezTo>
                  <a:cubicBezTo>
                    <a:pt x="225151" y="2899546"/>
                    <a:pt x="223341" y="2827852"/>
                    <a:pt x="220674" y="2825665"/>
                  </a:cubicBezTo>
                  <a:cubicBezTo>
                    <a:pt x="208672" y="2816061"/>
                    <a:pt x="211435" y="2790864"/>
                    <a:pt x="222769" y="2793906"/>
                  </a:cubicBezTo>
                  <a:close/>
                  <a:moveTo>
                    <a:pt x="648899" y="3186617"/>
                  </a:moveTo>
                  <a:cubicBezTo>
                    <a:pt x="655566" y="3194128"/>
                    <a:pt x="655566" y="3199976"/>
                    <a:pt x="648041" y="3203323"/>
                  </a:cubicBezTo>
                  <a:cubicBezTo>
                    <a:pt x="638993" y="3207317"/>
                    <a:pt x="631278" y="3200756"/>
                    <a:pt x="631278" y="3200756"/>
                  </a:cubicBezTo>
                  <a:cubicBezTo>
                    <a:pt x="631278" y="3200756"/>
                    <a:pt x="617752" y="3193719"/>
                    <a:pt x="626229" y="3189060"/>
                  </a:cubicBezTo>
                  <a:cubicBezTo>
                    <a:pt x="634707" y="3184306"/>
                    <a:pt x="641183" y="3178031"/>
                    <a:pt x="648803" y="3186493"/>
                  </a:cubicBezTo>
                  <a:close/>
                  <a:moveTo>
                    <a:pt x="260945" y="3184116"/>
                  </a:moveTo>
                  <a:cubicBezTo>
                    <a:pt x="271042" y="3192198"/>
                    <a:pt x="279519" y="3196667"/>
                    <a:pt x="295997" y="3217491"/>
                  </a:cubicBezTo>
                  <a:cubicBezTo>
                    <a:pt x="340289" y="3273401"/>
                    <a:pt x="361529" y="3275397"/>
                    <a:pt x="398010" y="3271119"/>
                  </a:cubicBezTo>
                  <a:lnTo>
                    <a:pt x="410012" y="3271024"/>
                  </a:lnTo>
                  <a:lnTo>
                    <a:pt x="407249" y="3281673"/>
                  </a:lnTo>
                  <a:cubicBezTo>
                    <a:pt x="405440" y="3288614"/>
                    <a:pt x="364673" y="3324366"/>
                    <a:pt x="349433" y="3330166"/>
                  </a:cubicBezTo>
                  <a:cubicBezTo>
                    <a:pt x="338003" y="3346901"/>
                    <a:pt x="326382" y="3371528"/>
                    <a:pt x="312666" y="3384365"/>
                  </a:cubicBezTo>
                  <a:cubicBezTo>
                    <a:pt x="293902" y="3401860"/>
                    <a:pt x="293426" y="3416028"/>
                    <a:pt x="283329" y="3422779"/>
                  </a:cubicBezTo>
                  <a:lnTo>
                    <a:pt x="270851" y="3405949"/>
                  </a:lnTo>
                  <a:cubicBezTo>
                    <a:pt x="269994" y="3384365"/>
                    <a:pt x="273233" y="3368771"/>
                    <a:pt x="268661" y="3353367"/>
                  </a:cubicBezTo>
                  <a:cubicBezTo>
                    <a:pt x="263994" y="3337583"/>
                    <a:pt x="258850" y="3319992"/>
                    <a:pt x="258850" y="3303448"/>
                  </a:cubicBezTo>
                  <a:cubicBezTo>
                    <a:pt x="258850" y="3284906"/>
                    <a:pt x="288282" y="3278250"/>
                    <a:pt x="317524" y="3283194"/>
                  </a:cubicBezTo>
                  <a:cubicBezTo>
                    <a:pt x="314762" y="3263036"/>
                    <a:pt x="294854" y="3266935"/>
                    <a:pt x="279900" y="3253908"/>
                  </a:cubicBezTo>
                  <a:lnTo>
                    <a:pt x="249801" y="3232229"/>
                  </a:lnTo>
                  <a:lnTo>
                    <a:pt x="242086" y="3181073"/>
                  </a:lnTo>
                  <a:lnTo>
                    <a:pt x="260660" y="3183831"/>
                  </a:lnTo>
                  <a:close/>
                  <a:moveTo>
                    <a:pt x="528407" y="3740268"/>
                  </a:moveTo>
                  <a:cubicBezTo>
                    <a:pt x="539266" y="3754435"/>
                    <a:pt x="529170" y="3758049"/>
                    <a:pt x="526217" y="3772977"/>
                  </a:cubicBezTo>
                  <a:cubicBezTo>
                    <a:pt x="521169" y="3798650"/>
                    <a:pt x="512691" y="3826034"/>
                    <a:pt x="499928" y="3857983"/>
                  </a:cubicBezTo>
                  <a:cubicBezTo>
                    <a:pt x="499928" y="3857983"/>
                    <a:pt x="467257" y="3881374"/>
                    <a:pt x="460970" y="3875954"/>
                  </a:cubicBezTo>
                  <a:cubicBezTo>
                    <a:pt x="454684" y="3870439"/>
                    <a:pt x="473924" y="3817001"/>
                    <a:pt x="473924" y="3817001"/>
                  </a:cubicBezTo>
                  <a:cubicBezTo>
                    <a:pt x="486878" y="3738366"/>
                    <a:pt x="501357" y="3550478"/>
                    <a:pt x="509834" y="3555517"/>
                  </a:cubicBezTo>
                  <a:cubicBezTo>
                    <a:pt x="518311" y="3560557"/>
                    <a:pt x="523169" y="3618084"/>
                    <a:pt x="523169" y="3618084"/>
                  </a:cubicBezTo>
                  <a:cubicBezTo>
                    <a:pt x="525645" y="3661537"/>
                    <a:pt x="530217" y="3705086"/>
                    <a:pt x="528122" y="3739982"/>
                  </a:cubicBezTo>
                  <a:close/>
                  <a:moveTo>
                    <a:pt x="590225" y="3682646"/>
                  </a:moveTo>
                  <a:cubicBezTo>
                    <a:pt x="597654" y="3706703"/>
                    <a:pt x="632801" y="3716021"/>
                    <a:pt x="647565" y="3745212"/>
                  </a:cubicBezTo>
                  <a:cubicBezTo>
                    <a:pt x="650042" y="3750251"/>
                    <a:pt x="657186" y="3743595"/>
                    <a:pt x="664234" y="3736654"/>
                  </a:cubicBezTo>
                  <a:cubicBezTo>
                    <a:pt x="655185" y="3711267"/>
                    <a:pt x="627563" y="3675039"/>
                    <a:pt x="603560" y="3660872"/>
                  </a:cubicBezTo>
                  <a:cubicBezTo>
                    <a:pt x="580986" y="3653360"/>
                    <a:pt x="590129" y="3682551"/>
                    <a:pt x="590129" y="3682551"/>
                  </a:cubicBezTo>
                  <a:close/>
                  <a:moveTo>
                    <a:pt x="570127" y="3669239"/>
                  </a:moveTo>
                  <a:cubicBezTo>
                    <a:pt x="570127" y="3669239"/>
                    <a:pt x="575080" y="3641665"/>
                    <a:pt x="564221" y="3627497"/>
                  </a:cubicBezTo>
                  <a:cubicBezTo>
                    <a:pt x="553363" y="3613234"/>
                    <a:pt x="558316" y="3598211"/>
                    <a:pt x="558316" y="3598211"/>
                  </a:cubicBezTo>
                  <a:cubicBezTo>
                    <a:pt x="558125" y="3597830"/>
                    <a:pt x="561650" y="3581476"/>
                    <a:pt x="561650" y="3581476"/>
                  </a:cubicBezTo>
                  <a:cubicBezTo>
                    <a:pt x="554125" y="3561413"/>
                    <a:pt x="556411" y="3547055"/>
                    <a:pt x="554982" y="3507119"/>
                  </a:cubicBezTo>
                  <a:cubicBezTo>
                    <a:pt x="553268" y="3461193"/>
                    <a:pt x="559935" y="3462049"/>
                    <a:pt x="573365" y="3441986"/>
                  </a:cubicBezTo>
                  <a:cubicBezTo>
                    <a:pt x="572984" y="3439419"/>
                    <a:pt x="585843" y="3414411"/>
                    <a:pt x="585843" y="3414411"/>
                  </a:cubicBezTo>
                  <a:cubicBezTo>
                    <a:pt x="585843" y="3414411"/>
                    <a:pt x="589082" y="3403001"/>
                    <a:pt x="597559" y="3405188"/>
                  </a:cubicBezTo>
                  <a:cubicBezTo>
                    <a:pt x="597559" y="3405188"/>
                    <a:pt x="607560" y="3405188"/>
                    <a:pt x="602321" y="3418595"/>
                  </a:cubicBezTo>
                  <a:cubicBezTo>
                    <a:pt x="596511" y="3433524"/>
                    <a:pt x="590320" y="3462810"/>
                    <a:pt x="601655" y="3480115"/>
                  </a:cubicBezTo>
                  <a:lnTo>
                    <a:pt x="608227" y="3490289"/>
                  </a:lnTo>
                  <a:cubicBezTo>
                    <a:pt x="644232" y="3499513"/>
                    <a:pt x="657566" y="3514536"/>
                    <a:pt x="687665" y="3516248"/>
                  </a:cubicBezTo>
                  <a:cubicBezTo>
                    <a:pt x="699381" y="3507119"/>
                    <a:pt x="712049" y="3478214"/>
                    <a:pt x="721098" y="3466899"/>
                  </a:cubicBezTo>
                  <a:cubicBezTo>
                    <a:pt x="733576" y="3451304"/>
                    <a:pt x="736148" y="3444268"/>
                    <a:pt x="741196" y="3433809"/>
                  </a:cubicBezTo>
                  <a:lnTo>
                    <a:pt x="755007" y="3428199"/>
                  </a:lnTo>
                  <a:lnTo>
                    <a:pt x="757770" y="3487722"/>
                  </a:lnTo>
                  <a:cubicBezTo>
                    <a:pt x="732623" y="3517769"/>
                    <a:pt x="732147" y="3566738"/>
                    <a:pt x="716812" y="3595453"/>
                  </a:cubicBezTo>
                  <a:cubicBezTo>
                    <a:pt x="716812" y="3595453"/>
                    <a:pt x="695857" y="3689873"/>
                    <a:pt x="696714" y="3704040"/>
                  </a:cubicBezTo>
                  <a:cubicBezTo>
                    <a:pt x="697571" y="3718208"/>
                    <a:pt x="681379" y="3765750"/>
                    <a:pt x="674235" y="3813578"/>
                  </a:cubicBezTo>
                  <a:lnTo>
                    <a:pt x="673569" y="3817667"/>
                  </a:lnTo>
                  <a:lnTo>
                    <a:pt x="669663" y="3819283"/>
                  </a:lnTo>
                  <a:cubicBezTo>
                    <a:pt x="660138" y="3823372"/>
                    <a:pt x="658995" y="3855511"/>
                    <a:pt x="658995" y="3869298"/>
                  </a:cubicBezTo>
                  <a:cubicBezTo>
                    <a:pt x="658995" y="3869298"/>
                    <a:pt x="647279" y="3901056"/>
                    <a:pt x="641469" y="3890977"/>
                  </a:cubicBezTo>
                  <a:cubicBezTo>
                    <a:pt x="635659" y="3880898"/>
                    <a:pt x="636707" y="3856652"/>
                    <a:pt x="636707" y="3856652"/>
                  </a:cubicBezTo>
                  <a:cubicBezTo>
                    <a:pt x="636421" y="3837444"/>
                    <a:pt x="628896" y="3819949"/>
                    <a:pt x="618800" y="3799886"/>
                  </a:cubicBezTo>
                  <a:cubicBezTo>
                    <a:pt x="615466" y="3793230"/>
                    <a:pt x="634707" y="3781439"/>
                    <a:pt x="616323" y="3779823"/>
                  </a:cubicBezTo>
                  <a:cubicBezTo>
                    <a:pt x="597940" y="3778111"/>
                    <a:pt x="597940" y="3804070"/>
                    <a:pt x="592034" y="3801502"/>
                  </a:cubicBezTo>
                  <a:cubicBezTo>
                    <a:pt x="586224" y="3798935"/>
                    <a:pt x="586224" y="3765560"/>
                    <a:pt x="586224" y="3765560"/>
                  </a:cubicBezTo>
                  <a:cubicBezTo>
                    <a:pt x="572318" y="3750156"/>
                    <a:pt x="572603" y="3728287"/>
                    <a:pt x="573746" y="3709555"/>
                  </a:cubicBezTo>
                  <a:lnTo>
                    <a:pt x="570413" y="3677797"/>
                  </a:lnTo>
                  <a:lnTo>
                    <a:pt x="569555" y="3668574"/>
                  </a:lnTo>
                  <a:close/>
                  <a:moveTo>
                    <a:pt x="757388" y="3847048"/>
                  </a:moveTo>
                  <a:cubicBezTo>
                    <a:pt x="757388" y="3847048"/>
                    <a:pt x="712145" y="3891453"/>
                    <a:pt x="707192" y="3882610"/>
                  </a:cubicBezTo>
                  <a:cubicBezTo>
                    <a:pt x="702239" y="3873767"/>
                    <a:pt x="709573" y="3861596"/>
                    <a:pt x="709573" y="3861596"/>
                  </a:cubicBezTo>
                  <a:cubicBezTo>
                    <a:pt x="714717" y="3815480"/>
                    <a:pt x="715574" y="3772692"/>
                    <a:pt x="735671" y="3740933"/>
                  </a:cubicBezTo>
                  <a:cubicBezTo>
                    <a:pt x="744149" y="3692535"/>
                    <a:pt x="750721" y="3642425"/>
                    <a:pt x="753197" y="3602299"/>
                  </a:cubicBezTo>
                  <a:cubicBezTo>
                    <a:pt x="768247" y="3583948"/>
                    <a:pt x="777867" y="3544773"/>
                    <a:pt x="789964" y="3516248"/>
                  </a:cubicBezTo>
                  <a:lnTo>
                    <a:pt x="807490" y="3505408"/>
                  </a:lnTo>
                  <a:cubicBezTo>
                    <a:pt x="801680" y="3538307"/>
                    <a:pt x="794060" y="3576722"/>
                    <a:pt x="792440" y="3613900"/>
                  </a:cubicBezTo>
                  <a:cubicBezTo>
                    <a:pt x="788440" y="3704326"/>
                    <a:pt x="771486" y="3787620"/>
                    <a:pt x="757293" y="3846858"/>
                  </a:cubicBezTo>
                  <a:close/>
                  <a:moveTo>
                    <a:pt x="853496" y="3643281"/>
                  </a:moveTo>
                  <a:cubicBezTo>
                    <a:pt x="865211" y="3714214"/>
                    <a:pt x="841780" y="3821946"/>
                    <a:pt x="841780" y="3821946"/>
                  </a:cubicBezTo>
                  <a:cubicBezTo>
                    <a:pt x="841780" y="3821946"/>
                    <a:pt x="805776" y="3879567"/>
                    <a:pt x="803299" y="3864543"/>
                  </a:cubicBezTo>
                  <a:cubicBezTo>
                    <a:pt x="800727" y="3849520"/>
                    <a:pt x="808252" y="3832215"/>
                    <a:pt x="808252" y="3820234"/>
                  </a:cubicBezTo>
                  <a:cubicBezTo>
                    <a:pt x="808252" y="3797128"/>
                    <a:pt x="809871" y="3766796"/>
                    <a:pt x="816253" y="3746543"/>
                  </a:cubicBezTo>
                  <a:cubicBezTo>
                    <a:pt x="814634" y="3735608"/>
                    <a:pt x="818253" y="3738271"/>
                    <a:pt x="818253" y="3728287"/>
                  </a:cubicBezTo>
                  <a:cubicBezTo>
                    <a:pt x="818253" y="3691394"/>
                    <a:pt x="827207" y="3654501"/>
                    <a:pt x="837494" y="3621412"/>
                  </a:cubicBezTo>
                  <a:cubicBezTo>
                    <a:pt x="837494" y="3621412"/>
                    <a:pt x="847114" y="3575200"/>
                    <a:pt x="855686" y="3568259"/>
                  </a:cubicBezTo>
                  <a:cubicBezTo>
                    <a:pt x="864259" y="3561223"/>
                    <a:pt x="870450" y="3570921"/>
                    <a:pt x="870450" y="3570921"/>
                  </a:cubicBezTo>
                  <a:cubicBezTo>
                    <a:pt x="867497" y="3613805"/>
                    <a:pt x="847781" y="3609811"/>
                    <a:pt x="853305" y="3643091"/>
                  </a:cubicBezTo>
                  <a:close/>
                  <a:moveTo>
                    <a:pt x="813872" y="3198093"/>
                  </a:moveTo>
                  <a:lnTo>
                    <a:pt x="833112" y="3202848"/>
                  </a:lnTo>
                  <a:lnTo>
                    <a:pt x="866831" y="3203513"/>
                  </a:lnTo>
                  <a:cubicBezTo>
                    <a:pt x="903311" y="3210359"/>
                    <a:pt x="897025" y="3218061"/>
                    <a:pt x="932268" y="3233085"/>
                  </a:cubicBezTo>
                  <a:cubicBezTo>
                    <a:pt x="955032" y="3242783"/>
                    <a:pt x="1013802" y="3269597"/>
                    <a:pt x="1038757" y="3274352"/>
                  </a:cubicBezTo>
                  <a:lnTo>
                    <a:pt x="1054664" y="3289470"/>
                  </a:lnTo>
                  <a:lnTo>
                    <a:pt x="1066379" y="3322465"/>
                  </a:lnTo>
                  <a:cubicBezTo>
                    <a:pt x="1087715" y="3344429"/>
                    <a:pt x="1101527" y="3367059"/>
                    <a:pt x="1083620" y="3381607"/>
                  </a:cubicBezTo>
                  <a:cubicBezTo>
                    <a:pt x="1078762" y="3402241"/>
                    <a:pt x="1030375" y="3399769"/>
                    <a:pt x="1007134" y="3398057"/>
                  </a:cubicBezTo>
                  <a:cubicBezTo>
                    <a:pt x="988560" y="3396631"/>
                    <a:pt x="976178" y="3392067"/>
                    <a:pt x="966462" y="3393873"/>
                  </a:cubicBezTo>
                  <a:lnTo>
                    <a:pt x="932648" y="3394539"/>
                  </a:lnTo>
                  <a:cubicBezTo>
                    <a:pt x="892072" y="3391781"/>
                    <a:pt x="920361" y="3421258"/>
                    <a:pt x="870736" y="3400719"/>
                  </a:cubicBezTo>
                  <a:lnTo>
                    <a:pt x="821111" y="3391116"/>
                  </a:lnTo>
                  <a:cubicBezTo>
                    <a:pt x="821111" y="3391116"/>
                    <a:pt x="809395" y="3385601"/>
                    <a:pt x="792821" y="3381512"/>
                  </a:cubicBezTo>
                  <a:lnTo>
                    <a:pt x="758531" y="3368200"/>
                  </a:lnTo>
                  <a:lnTo>
                    <a:pt x="752245" y="3362115"/>
                  </a:lnTo>
                  <a:cubicBezTo>
                    <a:pt x="752245" y="3362115"/>
                    <a:pt x="761198" y="3348518"/>
                    <a:pt x="777677" y="3356029"/>
                  </a:cubicBezTo>
                  <a:lnTo>
                    <a:pt x="810062" y="3369151"/>
                  </a:lnTo>
                  <a:lnTo>
                    <a:pt x="843780" y="3373906"/>
                  </a:lnTo>
                  <a:cubicBezTo>
                    <a:pt x="852543" y="3371718"/>
                    <a:pt x="838732" y="3356600"/>
                    <a:pt x="848638" y="3353938"/>
                  </a:cubicBezTo>
                  <a:cubicBezTo>
                    <a:pt x="909884" y="3337393"/>
                    <a:pt x="856925" y="3333970"/>
                    <a:pt x="842447" y="3329881"/>
                  </a:cubicBezTo>
                  <a:cubicBezTo>
                    <a:pt x="798346" y="3318186"/>
                    <a:pt x="792536" y="3300880"/>
                    <a:pt x="765294" y="3289280"/>
                  </a:cubicBezTo>
                  <a:cubicBezTo>
                    <a:pt x="741196" y="3279011"/>
                    <a:pt x="734433" y="3280437"/>
                    <a:pt x="713002" y="3261800"/>
                  </a:cubicBezTo>
                  <a:lnTo>
                    <a:pt x="699953" y="3239075"/>
                  </a:lnTo>
                  <a:lnTo>
                    <a:pt x="712335" y="3240406"/>
                  </a:lnTo>
                  <a:cubicBezTo>
                    <a:pt x="723194" y="3241928"/>
                    <a:pt x="756436" y="3270453"/>
                    <a:pt x="772914" y="3276158"/>
                  </a:cubicBezTo>
                  <a:cubicBezTo>
                    <a:pt x="846543" y="3301641"/>
                    <a:pt x="874070" y="3318756"/>
                    <a:pt x="883023" y="3305729"/>
                  </a:cubicBezTo>
                  <a:cubicBezTo>
                    <a:pt x="879213" y="3294795"/>
                    <a:pt x="859592" y="3281673"/>
                    <a:pt x="813491" y="3267886"/>
                  </a:cubicBezTo>
                  <a:cubicBezTo>
                    <a:pt x="813491" y="3267886"/>
                    <a:pt x="766723" y="3257521"/>
                    <a:pt x="720527" y="3212832"/>
                  </a:cubicBezTo>
                  <a:lnTo>
                    <a:pt x="692333" y="3215589"/>
                  </a:lnTo>
                  <a:lnTo>
                    <a:pt x="690999" y="3197713"/>
                  </a:lnTo>
                  <a:cubicBezTo>
                    <a:pt x="710240" y="3196287"/>
                    <a:pt x="739196" y="3186683"/>
                    <a:pt x="783201" y="3224527"/>
                  </a:cubicBezTo>
                  <a:cubicBezTo>
                    <a:pt x="789202" y="3229662"/>
                    <a:pt x="794917" y="3223101"/>
                    <a:pt x="801108" y="3219678"/>
                  </a:cubicBezTo>
                  <a:cubicBezTo>
                    <a:pt x="794917" y="3200470"/>
                    <a:pt x="813491" y="3197713"/>
                    <a:pt x="813491" y="3197713"/>
                  </a:cubicBezTo>
                  <a:close/>
                  <a:moveTo>
                    <a:pt x="889595" y="3264748"/>
                  </a:moveTo>
                  <a:cubicBezTo>
                    <a:pt x="894358" y="3253052"/>
                    <a:pt x="844161" y="3220724"/>
                    <a:pt x="813872" y="3230327"/>
                  </a:cubicBezTo>
                  <a:cubicBezTo>
                    <a:pt x="796822" y="3235747"/>
                    <a:pt x="884738" y="3276348"/>
                    <a:pt x="889595" y="3264653"/>
                  </a:cubicBezTo>
                  <a:close/>
                  <a:moveTo>
                    <a:pt x="1134293" y="3716591"/>
                  </a:moveTo>
                  <a:cubicBezTo>
                    <a:pt x="1143056" y="3728287"/>
                    <a:pt x="1134579" y="3739602"/>
                    <a:pt x="1145437" y="3772216"/>
                  </a:cubicBezTo>
                  <a:cubicBezTo>
                    <a:pt x="1164201" y="3828601"/>
                    <a:pt x="1222113" y="3880708"/>
                    <a:pt x="1206969" y="3885272"/>
                  </a:cubicBezTo>
                  <a:cubicBezTo>
                    <a:pt x="1187728" y="3891072"/>
                    <a:pt x="1153438" y="3836779"/>
                    <a:pt x="1153438" y="3836779"/>
                  </a:cubicBezTo>
                  <a:cubicBezTo>
                    <a:pt x="1153438" y="3836779"/>
                    <a:pt x="1133721" y="3781439"/>
                    <a:pt x="1104098" y="3723152"/>
                  </a:cubicBezTo>
                  <a:cubicBezTo>
                    <a:pt x="1086287" y="3688066"/>
                    <a:pt x="1061617" y="3660111"/>
                    <a:pt x="1044758" y="3619605"/>
                  </a:cubicBezTo>
                  <a:cubicBezTo>
                    <a:pt x="1017993" y="3555232"/>
                    <a:pt x="1002181" y="3469180"/>
                    <a:pt x="1009611" y="3469180"/>
                  </a:cubicBezTo>
                  <a:cubicBezTo>
                    <a:pt x="1017135" y="3469180"/>
                    <a:pt x="1032185" y="3509211"/>
                    <a:pt x="1032185" y="3509211"/>
                  </a:cubicBezTo>
                  <a:cubicBezTo>
                    <a:pt x="1032185" y="3509211"/>
                    <a:pt x="1068094" y="3628638"/>
                    <a:pt x="1134197" y="3716306"/>
                  </a:cubicBezTo>
                  <a:close/>
                  <a:moveTo>
                    <a:pt x="1103337" y="3908188"/>
                  </a:moveTo>
                  <a:lnTo>
                    <a:pt x="1097526" y="3909424"/>
                  </a:lnTo>
                  <a:cubicBezTo>
                    <a:pt x="1047425" y="3920834"/>
                    <a:pt x="1013039" y="3916175"/>
                    <a:pt x="987131" y="3884416"/>
                  </a:cubicBezTo>
                  <a:lnTo>
                    <a:pt x="968748" y="3839631"/>
                  </a:lnTo>
                  <a:cubicBezTo>
                    <a:pt x="964462" y="3821090"/>
                    <a:pt x="951698" y="3755101"/>
                    <a:pt x="951698" y="3755101"/>
                  </a:cubicBezTo>
                  <a:lnTo>
                    <a:pt x="951032" y="3752058"/>
                  </a:lnTo>
                  <a:cubicBezTo>
                    <a:pt x="943317" y="3709080"/>
                    <a:pt x="934268" y="3701188"/>
                    <a:pt x="935220" y="3659636"/>
                  </a:cubicBezTo>
                  <a:cubicBezTo>
                    <a:pt x="936554" y="3601158"/>
                    <a:pt x="936935" y="3440085"/>
                    <a:pt x="936935" y="3440085"/>
                  </a:cubicBezTo>
                  <a:cubicBezTo>
                    <a:pt x="962557" y="3449498"/>
                    <a:pt x="963414" y="3455393"/>
                    <a:pt x="967891" y="3476787"/>
                  </a:cubicBezTo>
                  <a:cubicBezTo>
                    <a:pt x="971034" y="3492476"/>
                    <a:pt x="973701" y="3521002"/>
                    <a:pt x="983703" y="3548576"/>
                  </a:cubicBezTo>
                  <a:cubicBezTo>
                    <a:pt x="983703" y="3548576"/>
                    <a:pt x="997037" y="3652980"/>
                    <a:pt x="1048854" y="3733992"/>
                  </a:cubicBezTo>
                  <a:cubicBezTo>
                    <a:pt x="1083429" y="3788095"/>
                    <a:pt x="1155819" y="3845051"/>
                    <a:pt x="1103241" y="3902102"/>
                  </a:cubicBezTo>
                  <a:lnTo>
                    <a:pt x="1103146" y="3907997"/>
                  </a:lnTo>
                  <a:close/>
                  <a:moveTo>
                    <a:pt x="1307743" y="3817286"/>
                  </a:moveTo>
                  <a:cubicBezTo>
                    <a:pt x="1270310" y="3828887"/>
                    <a:pt x="1261737" y="3861025"/>
                    <a:pt x="1250403" y="3862071"/>
                  </a:cubicBezTo>
                  <a:cubicBezTo>
                    <a:pt x="1239068" y="3863117"/>
                    <a:pt x="1225256" y="3833070"/>
                    <a:pt x="1225256" y="3833070"/>
                  </a:cubicBezTo>
                  <a:cubicBezTo>
                    <a:pt x="1191919" y="3803880"/>
                    <a:pt x="1207635" y="3814149"/>
                    <a:pt x="1179251" y="3764039"/>
                  </a:cubicBezTo>
                  <a:cubicBezTo>
                    <a:pt x="1179251" y="3764039"/>
                    <a:pt x="1159058" y="3723437"/>
                    <a:pt x="1159153" y="3723913"/>
                  </a:cubicBezTo>
                  <a:cubicBezTo>
                    <a:pt x="1137436" y="3665436"/>
                    <a:pt x="1077905" y="3589082"/>
                    <a:pt x="1073904" y="3523094"/>
                  </a:cubicBezTo>
                  <a:lnTo>
                    <a:pt x="1072190" y="3496755"/>
                  </a:lnTo>
                  <a:lnTo>
                    <a:pt x="1087525" y="3518244"/>
                  </a:lnTo>
                  <a:cubicBezTo>
                    <a:pt x="1105813" y="3544107"/>
                    <a:pt x="1110766" y="3560272"/>
                    <a:pt x="1121434" y="3588512"/>
                  </a:cubicBezTo>
                  <a:cubicBezTo>
                    <a:pt x="1136864" y="3629779"/>
                    <a:pt x="1153438" y="3678843"/>
                    <a:pt x="1189062" y="3709555"/>
                  </a:cubicBezTo>
                  <a:cubicBezTo>
                    <a:pt x="1204492" y="3704706"/>
                    <a:pt x="1206683" y="3664105"/>
                    <a:pt x="1206683" y="3646894"/>
                  </a:cubicBezTo>
                  <a:cubicBezTo>
                    <a:pt x="1206683" y="3640999"/>
                    <a:pt x="1206302" y="3634533"/>
                    <a:pt x="1205730" y="3627307"/>
                  </a:cubicBezTo>
                  <a:cubicBezTo>
                    <a:pt x="1205254" y="3620556"/>
                    <a:pt x="1204682" y="3613615"/>
                    <a:pt x="1204682" y="3607244"/>
                  </a:cubicBezTo>
                  <a:cubicBezTo>
                    <a:pt x="1204682" y="3602585"/>
                    <a:pt x="1204968" y="3598401"/>
                    <a:pt x="1205730" y="3594693"/>
                  </a:cubicBezTo>
                  <a:cubicBezTo>
                    <a:pt x="1202206" y="3532031"/>
                    <a:pt x="1183346" y="3513965"/>
                    <a:pt x="1163154" y="3457295"/>
                  </a:cubicBezTo>
                  <a:cubicBezTo>
                    <a:pt x="1150009" y="3420212"/>
                    <a:pt x="1139531" y="3361164"/>
                    <a:pt x="1131435" y="3322845"/>
                  </a:cubicBezTo>
                  <a:cubicBezTo>
                    <a:pt x="1128768" y="3320182"/>
                    <a:pt x="1084572" y="3270263"/>
                    <a:pt x="1070380" y="3257712"/>
                  </a:cubicBezTo>
                  <a:cubicBezTo>
                    <a:pt x="1066665" y="3254384"/>
                    <a:pt x="1002657" y="3231849"/>
                    <a:pt x="1002657" y="3231849"/>
                  </a:cubicBezTo>
                  <a:cubicBezTo>
                    <a:pt x="994275" y="3220153"/>
                    <a:pt x="1075809" y="3201041"/>
                    <a:pt x="1106289" y="3238504"/>
                  </a:cubicBezTo>
                  <a:cubicBezTo>
                    <a:pt x="1135531" y="3274352"/>
                    <a:pt x="1143437" y="3228331"/>
                    <a:pt x="1134674" y="3204274"/>
                  </a:cubicBezTo>
                  <a:cubicBezTo>
                    <a:pt x="1127625" y="3184972"/>
                    <a:pt x="1106289" y="3189250"/>
                    <a:pt x="1112957" y="3183355"/>
                  </a:cubicBezTo>
                  <a:cubicBezTo>
                    <a:pt x="1115814" y="3180883"/>
                    <a:pt x="1123053" y="3169188"/>
                    <a:pt x="1161439" y="3197523"/>
                  </a:cubicBezTo>
                  <a:cubicBezTo>
                    <a:pt x="1230019" y="3170804"/>
                    <a:pt x="1237544" y="3184211"/>
                    <a:pt x="1237544" y="3184211"/>
                  </a:cubicBezTo>
                  <a:cubicBezTo>
                    <a:pt x="1237544" y="3184211"/>
                    <a:pt x="1279359" y="3228521"/>
                    <a:pt x="1270214" y="3233465"/>
                  </a:cubicBezTo>
                  <a:cubicBezTo>
                    <a:pt x="1260975" y="3238409"/>
                    <a:pt x="1201349" y="3212641"/>
                    <a:pt x="1177346" y="3217586"/>
                  </a:cubicBezTo>
                  <a:cubicBezTo>
                    <a:pt x="1140484" y="3225097"/>
                    <a:pt x="1179918" y="3234511"/>
                    <a:pt x="1173155" y="3239265"/>
                  </a:cubicBezTo>
                  <a:cubicBezTo>
                    <a:pt x="1164773" y="3245065"/>
                    <a:pt x="1148009" y="3251721"/>
                    <a:pt x="1158962" y="3263417"/>
                  </a:cubicBezTo>
                  <a:cubicBezTo>
                    <a:pt x="1169821" y="3275112"/>
                    <a:pt x="1204111" y="3286142"/>
                    <a:pt x="1204111" y="3304303"/>
                  </a:cubicBezTo>
                  <a:cubicBezTo>
                    <a:pt x="1204111" y="3314477"/>
                    <a:pt x="1202396" y="3333494"/>
                    <a:pt x="1209159" y="3346045"/>
                  </a:cubicBezTo>
                  <a:cubicBezTo>
                    <a:pt x="1213731" y="3354698"/>
                    <a:pt x="1223828" y="3359262"/>
                    <a:pt x="1218303" y="3366108"/>
                  </a:cubicBezTo>
                  <a:cubicBezTo>
                    <a:pt x="1184870" y="3407851"/>
                    <a:pt x="1209540" y="3411654"/>
                    <a:pt x="1229067" y="3422684"/>
                  </a:cubicBezTo>
                  <a:lnTo>
                    <a:pt x="1237448" y="3435425"/>
                  </a:lnTo>
                  <a:cubicBezTo>
                    <a:pt x="1237448" y="3435425"/>
                    <a:pt x="1239068" y="3489719"/>
                    <a:pt x="1243259" y="3495519"/>
                  </a:cubicBezTo>
                  <a:cubicBezTo>
                    <a:pt x="1247450" y="3501319"/>
                    <a:pt x="1241544" y="3519671"/>
                    <a:pt x="1244021" y="3569780"/>
                  </a:cubicBezTo>
                  <a:cubicBezTo>
                    <a:pt x="1246497" y="3691679"/>
                    <a:pt x="1197253" y="3728477"/>
                    <a:pt x="1213636" y="3750251"/>
                  </a:cubicBezTo>
                  <a:cubicBezTo>
                    <a:pt x="1223732" y="3763563"/>
                    <a:pt x="1235829" y="3761662"/>
                    <a:pt x="1249831" y="3760235"/>
                  </a:cubicBezTo>
                  <a:cubicBezTo>
                    <a:pt x="1269071" y="3728477"/>
                    <a:pt x="1293360" y="3729713"/>
                    <a:pt x="1293360" y="3695958"/>
                  </a:cubicBezTo>
                  <a:cubicBezTo>
                    <a:pt x="1293360" y="3695958"/>
                    <a:pt x="1302599" y="3643376"/>
                    <a:pt x="1302599" y="3643281"/>
                  </a:cubicBezTo>
                  <a:cubicBezTo>
                    <a:pt x="1291455" y="3639953"/>
                    <a:pt x="1293741" y="3623979"/>
                    <a:pt x="1299266" y="3613995"/>
                  </a:cubicBezTo>
                  <a:cubicBezTo>
                    <a:pt x="1303838" y="3605627"/>
                    <a:pt x="1308981" y="3566072"/>
                    <a:pt x="1308981" y="3566072"/>
                  </a:cubicBezTo>
                  <a:lnTo>
                    <a:pt x="1310124" y="3441891"/>
                  </a:lnTo>
                  <a:cubicBezTo>
                    <a:pt x="1319268" y="3418500"/>
                    <a:pt x="1320983" y="3418500"/>
                    <a:pt x="1315935" y="3411749"/>
                  </a:cubicBezTo>
                  <a:cubicBezTo>
                    <a:pt x="1275168" y="3357266"/>
                    <a:pt x="1291741" y="3350610"/>
                    <a:pt x="1283359" y="3345760"/>
                  </a:cubicBezTo>
                  <a:cubicBezTo>
                    <a:pt x="1254974" y="3329025"/>
                    <a:pt x="1240306" y="3313051"/>
                    <a:pt x="1229067" y="3287188"/>
                  </a:cubicBezTo>
                  <a:cubicBezTo>
                    <a:pt x="1229067" y="3287188"/>
                    <a:pt x="1188871" y="3265508"/>
                    <a:pt x="1201444" y="3263892"/>
                  </a:cubicBezTo>
                  <a:cubicBezTo>
                    <a:pt x="1214017" y="3262181"/>
                    <a:pt x="1239163" y="3267886"/>
                    <a:pt x="1239163" y="3267886"/>
                  </a:cubicBezTo>
                  <a:cubicBezTo>
                    <a:pt x="1252022" y="3273115"/>
                    <a:pt x="1260594" y="3283765"/>
                    <a:pt x="1270881" y="3291372"/>
                  </a:cubicBezTo>
                  <a:cubicBezTo>
                    <a:pt x="1306886" y="3306395"/>
                    <a:pt x="1337080" y="3361830"/>
                    <a:pt x="1369560" y="3414126"/>
                  </a:cubicBezTo>
                  <a:cubicBezTo>
                    <a:pt x="1382038" y="3457390"/>
                    <a:pt x="1393849" y="3522333"/>
                    <a:pt x="1393849" y="3575295"/>
                  </a:cubicBezTo>
                  <a:cubicBezTo>
                    <a:pt x="1393849" y="3599637"/>
                    <a:pt x="1400517" y="3627877"/>
                    <a:pt x="1390992" y="3651744"/>
                  </a:cubicBezTo>
                  <a:cubicBezTo>
                    <a:pt x="1355749" y="3690348"/>
                    <a:pt x="1334318" y="3732185"/>
                    <a:pt x="1323650" y="3768983"/>
                  </a:cubicBezTo>
                  <a:cubicBezTo>
                    <a:pt x="1320697" y="3786289"/>
                    <a:pt x="1315458" y="3802358"/>
                    <a:pt x="1307457" y="3816240"/>
                  </a:cubicBezTo>
                  <a:close/>
                  <a:moveTo>
                    <a:pt x="1647786" y="3774593"/>
                  </a:moveTo>
                  <a:cubicBezTo>
                    <a:pt x="1647786" y="3795132"/>
                    <a:pt x="1619877" y="3810535"/>
                    <a:pt x="1617877" y="3809299"/>
                  </a:cubicBezTo>
                  <a:cubicBezTo>
                    <a:pt x="1604637" y="3813959"/>
                    <a:pt x="1612353" y="3730284"/>
                    <a:pt x="1592731" y="3733041"/>
                  </a:cubicBezTo>
                  <a:cubicBezTo>
                    <a:pt x="1572443" y="3735894"/>
                    <a:pt x="1569585" y="3792850"/>
                    <a:pt x="1554726" y="3805306"/>
                  </a:cubicBezTo>
                  <a:lnTo>
                    <a:pt x="1553297" y="3807207"/>
                  </a:lnTo>
                  <a:lnTo>
                    <a:pt x="1542439" y="3861311"/>
                  </a:lnTo>
                  <a:cubicBezTo>
                    <a:pt x="1528056" y="3871485"/>
                    <a:pt x="1524056" y="3878711"/>
                    <a:pt x="1508054" y="3887554"/>
                  </a:cubicBezTo>
                  <a:lnTo>
                    <a:pt x="1494147" y="3896017"/>
                  </a:lnTo>
                  <a:cubicBezTo>
                    <a:pt x="1494147" y="3896017"/>
                    <a:pt x="1484432" y="3902768"/>
                    <a:pt x="1475764" y="3897918"/>
                  </a:cubicBezTo>
                  <a:cubicBezTo>
                    <a:pt x="1467096" y="3893069"/>
                    <a:pt x="1497005" y="3815860"/>
                    <a:pt x="1517293" y="3806257"/>
                  </a:cubicBezTo>
                  <a:cubicBezTo>
                    <a:pt x="1521674" y="3804165"/>
                    <a:pt x="1514531" y="3794466"/>
                    <a:pt x="1523103" y="3780203"/>
                  </a:cubicBezTo>
                  <a:cubicBezTo>
                    <a:pt x="1531390" y="3766321"/>
                    <a:pt x="1579110" y="3667908"/>
                    <a:pt x="1579110" y="3651839"/>
                  </a:cubicBezTo>
                  <a:cubicBezTo>
                    <a:pt x="1579110" y="3650412"/>
                    <a:pt x="1586635" y="3624454"/>
                    <a:pt x="1586635" y="3624454"/>
                  </a:cubicBezTo>
                  <a:cubicBezTo>
                    <a:pt x="1598351" y="3581381"/>
                    <a:pt x="1601208" y="3573013"/>
                    <a:pt x="1609971" y="3536120"/>
                  </a:cubicBezTo>
                  <a:cubicBezTo>
                    <a:pt x="1618925" y="3497991"/>
                    <a:pt x="1626926" y="3451590"/>
                    <a:pt x="1647595" y="3417454"/>
                  </a:cubicBezTo>
                  <a:lnTo>
                    <a:pt x="1663026" y="3389404"/>
                  </a:lnTo>
                  <a:lnTo>
                    <a:pt x="1669788" y="3389404"/>
                  </a:lnTo>
                  <a:cubicBezTo>
                    <a:pt x="1670074" y="3395870"/>
                    <a:pt x="1664930" y="3408992"/>
                    <a:pt x="1664930" y="3415458"/>
                  </a:cubicBezTo>
                  <a:cubicBezTo>
                    <a:pt x="1664930" y="3448642"/>
                    <a:pt x="1657311" y="3480306"/>
                    <a:pt x="1647500" y="3514821"/>
                  </a:cubicBezTo>
                  <a:cubicBezTo>
                    <a:pt x="1631117" y="3634438"/>
                    <a:pt x="1647500" y="3774118"/>
                    <a:pt x="1647500" y="3774403"/>
                  </a:cubicBezTo>
                  <a:close/>
                  <a:moveTo>
                    <a:pt x="1720271" y="3688732"/>
                  </a:moveTo>
                  <a:cubicBezTo>
                    <a:pt x="1720271" y="3688732"/>
                    <a:pt x="1716365" y="3699286"/>
                    <a:pt x="1725033" y="3728287"/>
                  </a:cubicBezTo>
                  <a:cubicBezTo>
                    <a:pt x="1733701" y="3757193"/>
                    <a:pt x="1711508" y="3828601"/>
                    <a:pt x="1711508" y="3828601"/>
                  </a:cubicBezTo>
                  <a:cubicBezTo>
                    <a:pt x="1711508" y="3828601"/>
                    <a:pt x="1718270" y="3859409"/>
                    <a:pt x="1700935" y="3858458"/>
                  </a:cubicBezTo>
                  <a:cubicBezTo>
                    <a:pt x="1675884" y="3857032"/>
                    <a:pt x="1697982" y="3851707"/>
                    <a:pt x="1669979" y="3848760"/>
                  </a:cubicBezTo>
                  <a:cubicBezTo>
                    <a:pt x="1641975" y="3845812"/>
                    <a:pt x="1682552" y="3806257"/>
                    <a:pt x="1687410" y="3796653"/>
                  </a:cubicBezTo>
                  <a:cubicBezTo>
                    <a:pt x="1692267" y="3786954"/>
                    <a:pt x="1690267" y="3771550"/>
                    <a:pt x="1690267" y="3771550"/>
                  </a:cubicBezTo>
                  <a:cubicBezTo>
                    <a:pt x="1690267" y="3771550"/>
                    <a:pt x="1701792" y="3755101"/>
                    <a:pt x="1696077" y="3741599"/>
                  </a:cubicBezTo>
                  <a:cubicBezTo>
                    <a:pt x="1690267" y="3728097"/>
                    <a:pt x="1682552" y="3696243"/>
                    <a:pt x="1682552" y="3696243"/>
                  </a:cubicBezTo>
                  <a:lnTo>
                    <a:pt x="1682456" y="3654596"/>
                  </a:lnTo>
                  <a:cubicBezTo>
                    <a:pt x="1669979" y="3575581"/>
                    <a:pt x="1699792" y="3424490"/>
                    <a:pt x="1702745" y="3404808"/>
                  </a:cubicBezTo>
                  <a:cubicBezTo>
                    <a:pt x="1708555" y="3367154"/>
                    <a:pt x="1683409" y="3324746"/>
                    <a:pt x="1691124" y="3292893"/>
                  </a:cubicBezTo>
                  <a:cubicBezTo>
                    <a:pt x="1694268" y="3279866"/>
                    <a:pt x="1711412" y="3287093"/>
                    <a:pt x="1716175" y="3282244"/>
                  </a:cubicBezTo>
                  <a:cubicBezTo>
                    <a:pt x="1721033" y="3277394"/>
                    <a:pt x="1705602" y="3247538"/>
                    <a:pt x="1705602" y="3247538"/>
                  </a:cubicBezTo>
                  <a:lnTo>
                    <a:pt x="1693982" y="3245541"/>
                  </a:lnTo>
                  <a:cubicBezTo>
                    <a:pt x="1689695" y="3247157"/>
                    <a:pt x="1663026" y="3279296"/>
                    <a:pt x="1670741" y="3297647"/>
                  </a:cubicBezTo>
                  <a:cubicBezTo>
                    <a:pt x="1662454" y="3310103"/>
                    <a:pt x="1652167" y="3298503"/>
                    <a:pt x="1647595" y="3303448"/>
                  </a:cubicBezTo>
                  <a:cubicBezTo>
                    <a:pt x="1647595" y="3303448"/>
                    <a:pt x="1636165" y="3312480"/>
                    <a:pt x="1635974" y="3312100"/>
                  </a:cubicBezTo>
                  <a:cubicBezTo>
                    <a:pt x="1598351" y="3357456"/>
                    <a:pt x="1589016" y="3438753"/>
                    <a:pt x="1572252" y="3493427"/>
                  </a:cubicBezTo>
                  <a:cubicBezTo>
                    <a:pt x="1552631" y="3557800"/>
                    <a:pt x="1542915" y="3649842"/>
                    <a:pt x="1473764" y="3764514"/>
                  </a:cubicBezTo>
                  <a:cubicBezTo>
                    <a:pt x="1473764" y="3764514"/>
                    <a:pt x="1417757" y="3822991"/>
                    <a:pt x="1407374" y="3838871"/>
                  </a:cubicBezTo>
                  <a:cubicBezTo>
                    <a:pt x="1397659" y="3853609"/>
                    <a:pt x="1387753" y="3868918"/>
                    <a:pt x="1371275" y="3879187"/>
                  </a:cubicBezTo>
                  <a:lnTo>
                    <a:pt x="1355178" y="3889171"/>
                  </a:lnTo>
                  <a:lnTo>
                    <a:pt x="1359940" y="3870914"/>
                  </a:lnTo>
                  <a:cubicBezTo>
                    <a:pt x="1366798" y="3844481"/>
                    <a:pt x="1386705" y="3822897"/>
                    <a:pt x="1407851" y="3799886"/>
                  </a:cubicBezTo>
                  <a:cubicBezTo>
                    <a:pt x="1425567" y="3780488"/>
                    <a:pt x="1462905" y="3724959"/>
                    <a:pt x="1473669" y="3701663"/>
                  </a:cubicBezTo>
                  <a:cubicBezTo>
                    <a:pt x="1503196" y="3631681"/>
                    <a:pt x="1496243" y="3617133"/>
                    <a:pt x="1519007" y="3545344"/>
                  </a:cubicBezTo>
                  <a:cubicBezTo>
                    <a:pt x="1555584" y="3430291"/>
                    <a:pt x="1549964" y="3322465"/>
                    <a:pt x="1633974" y="3252007"/>
                  </a:cubicBezTo>
                  <a:lnTo>
                    <a:pt x="1638070" y="3231658"/>
                  </a:lnTo>
                  <a:cubicBezTo>
                    <a:pt x="1621782" y="3217966"/>
                    <a:pt x="1631593" y="3193624"/>
                    <a:pt x="1620163" y="3177365"/>
                  </a:cubicBezTo>
                  <a:cubicBezTo>
                    <a:pt x="1605399" y="3156446"/>
                    <a:pt x="1591969" y="3130583"/>
                    <a:pt x="1570633" y="3120980"/>
                  </a:cubicBezTo>
                  <a:cubicBezTo>
                    <a:pt x="1566537" y="3125163"/>
                    <a:pt x="1551393" y="3093120"/>
                    <a:pt x="1551393" y="3102343"/>
                  </a:cubicBezTo>
                  <a:cubicBezTo>
                    <a:pt x="1551393" y="3103008"/>
                    <a:pt x="1542344" y="3107858"/>
                    <a:pt x="1542439" y="3108523"/>
                  </a:cubicBezTo>
                  <a:cubicBezTo>
                    <a:pt x="1541010" y="3110615"/>
                    <a:pt x="1543772" y="3115464"/>
                    <a:pt x="1543772" y="3115464"/>
                  </a:cubicBezTo>
                  <a:cubicBezTo>
                    <a:pt x="1553012" y="3123832"/>
                    <a:pt x="1559679" y="3142849"/>
                    <a:pt x="1563394" y="3153784"/>
                  </a:cubicBezTo>
                  <a:cubicBezTo>
                    <a:pt x="1563394" y="3153784"/>
                    <a:pt x="1570633" y="3163768"/>
                    <a:pt x="1567585" y="3166430"/>
                  </a:cubicBezTo>
                  <a:cubicBezTo>
                    <a:pt x="1564442" y="3169188"/>
                    <a:pt x="1554536" y="3163577"/>
                    <a:pt x="1554536" y="3163577"/>
                  </a:cubicBezTo>
                  <a:cubicBezTo>
                    <a:pt x="1545106" y="3161486"/>
                    <a:pt x="1530723" y="3113373"/>
                    <a:pt x="1497862" y="3125639"/>
                  </a:cubicBezTo>
                  <a:cubicBezTo>
                    <a:pt x="1494719" y="3127255"/>
                    <a:pt x="1497862" y="3140282"/>
                    <a:pt x="1497862" y="3143039"/>
                  </a:cubicBezTo>
                  <a:cubicBezTo>
                    <a:pt x="1497862" y="3145416"/>
                    <a:pt x="1529961" y="3177270"/>
                    <a:pt x="1532533" y="3183260"/>
                  </a:cubicBezTo>
                  <a:cubicBezTo>
                    <a:pt x="1532533" y="3183260"/>
                    <a:pt x="1548630" y="3222150"/>
                    <a:pt x="1540344" y="3220724"/>
                  </a:cubicBezTo>
                  <a:cubicBezTo>
                    <a:pt x="1535581" y="3224812"/>
                    <a:pt x="1502529" y="3160154"/>
                    <a:pt x="1471478" y="3167761"/>
                  </a:cubicBezTo>
                  <a:cubicBezTo>
                    <a:pt x="1451380" y="3172706"/>
                    <a:pt x="1542820" y="3262466"/>
                    <a:pt x="1529961" y="3268836"/>
                  </a:cubicBezTo>
                  <a:cubicBezTo>
                    <a:pt x="1505863" y="3263987"/>
                    <a:pt x="1485956" y="3215209"/>
                    <a:pt x="1445951" y="3206936"/>
                  </a:cubicBezTo>
                  <a:cubicBezTo>
                    <a:pt x="1411565" y="3211786"/>
                    <a:pt x="1505768" y="3297362"/>
                    <a:pt x="1484527" y="3306015"/>
                  </a:cubicBezTo>
                  <a:cubicBezTo>
                    <a:pt x="1474240" y="3308772"/>
                    <a:pt x="1446046" y="3259043"/>
                    <a:pt x="1415756" y="3247538"/>
                  </a:cubicBezTo>
                  <a:cubicBezTo>
                    <a:pt x="1386134" y="3248203"/>
                    <a:pt x="1482527" y="3336252"/>
                    <a:pt x="1469478" y="3353462"/>
                  </a:cubicBezTo>
                  <a:cubicBezTo>
                    <a:pt x="1463191" y="3353652"/>
                    <a:pt x="1388991" y="3267505"/>
                    <a:pt x="1380704" y="3284716"/>
                  </a:cubicBezTo>
                  <a:cubicBezTo>
                    <a:pt x="1362797" y="3296411"/>
                    <a:pt x="1463286" y="3408516"/>
                    <a:pt x="1445474" y="3434569"/>
                  </a:cubicBezTo>
                  <a:cubicBezTo>
                    <a:pt x="1430330" y="3444458"/>
                    <a:pt x="1424996" y="3407280"/>
                    <a:pt x="1410994" y="3387122"/>
                  </a:cubicBezTo>
                  <a:cubicBezTo>
                    <a:pt x="1403945" y="3376948"/>
                    <a:pt x="1390992" y="3380942"/>
                    <a:pt x="1381371" y="3348613"/>
                  </a:cubicBezTo>
                  <a:cubicBezTo>
                    <a:pt x="1374132" y="3337868"/>
                    <a:pt x="1365084" y="3337107"/>
                    <a:pt x="1357273" y="3328645"/>
                  </a:cubicBezTo>
                  <a:cubicBezTo>
                    <a:pt x="1328888" y="3298218"/>
                    <a:pt x="1301456" y="3274256"/>
                    <a:pt x="1301456" y="3274256"/>
                  </a:cubicBezTo>
                  <a:lnTo>
                    <a:pt x="1320697" y="3251531"/>
                  </a:lnTo>
                  <a:lnTo>
                    <a:pt x="1360607" y="3194766"/>
                  </a:lnTo>
                  <a:cubicBezTo>
                    <a:pt x="1387562" y="3165574"/>
                    <a:pt x="1421186" y="3138380"/>
                    <a:pt x="1440426" y="3104340"/>
                  </a:cubicBezTo>
                  <a:lnTo>
                    <a:pt x="1486527" y="3096067"/>
                  </a:lnTo>
                  <a:cubicBezTo>
                    <a:pt x="1491385" y="3089126"/>
                    <a:pt x="1483098" y="3082280"/>
                    <a:pt x="1451856" y="3078096"/>
                  </a:cubicBezTo>
                  <a:lnTo>
                    <a:pt x="1450904" y="3074388"/>
                  </a:lnTo>
                  <a:lnTo>
                    <a:pt x="1453285" y="3071440"/>
                  </a:lnTo>
                  <a:cubicBezTo>
                    <a:pt x="1469287" y="3068492"/>
                    <a:pt x="1475764" y="3070680"/>
                    <a:pt x="1492719" y="3072581"/>
                  </a:cubicBezTo>
                  <a:cubicBezTo>
                    <a:pt x="1505101" y="3073912"/>
                    <a:pt x="1482336" y="3089126"/>
                    <a:pt x="1500243" y="3091884"/>
                  </a:cubicBezTo>
                  <a:cubicBezTo>
                    <a:pt x="1518150" y="3094641"/>
                    <a:pt x="1536057" y="3062312"/>
                    <a:pt x="1523675" y="3059555"/>
                  </a:cubicBezTo>
                  <a:cubicBezTo>
                    <a:pt x="1511292" y="3056797"/>
                    <a:pt x="1498719" y="3054705"/>
                    <a:pt x="1494052" y="3045767"/>
                  </a:cubicBezTo>
                  <a:cubicBezTo>
                    <a:pt x="1479860" y="3039492"/>
                    <a:pt x="1478621" y="3021521"/>
                    <a:pt x="1469954" y="3009350"/>
                  </a:cubicBezTo>
                  <a:cubicBezTo>
                    <a:pt x="1426805" y="2955056"/>
                    <a:pt x="1363464" y="2963329"/>
                    <a:pt x="1363464" y="2963329"/>
                  </a:cubicBezTo>
                  <a:cubicBezTo>
                    <a:pt x="1328698" y="2924724"/>
                    <a:pt x="1319078" y="2951728"/>
                    <a:pt x="1313268" y="2935374"/>
                  </a:cubicBezTo>
                  <a:cubicBezTo>
                    <a:pt x="1307553" y="2918924"/>
                    <a:pt x="1258022" y="2851889"/>
                    <a:pt x="1258022" y="2851889"/>
                  </a:cubicBezTo>
                  <a:lnTo>
                    <a:pt x="1244878" y="2843617"/>
                  </a:lnTo>
                  <a:cubicBezTo>
                    <a:pt x="1242973" y="2842286"/>
                    <a:pt x="1199253" y="2839909"/>
                    <a:pt x="1197348" y="2838768"/>
                  </a:cubicBezTo>
                  <a:cubicBezTo>
                    <a:pt x="1194872" y="2839148"/>
                    <a:pt x="1150485" y="2831921"/>
                    <a:pt x="1120958" y="2823649"/>
                  </a:cubicBezTo>
                  <a:lnTo>
                    <a:pt x="1100288" y="2808530"/>
                  </a:lnTo>
                  <a:lnTo>
                    <a:pt x="1099622" y="2807865"/>
                  </a:lnTo>
                  <a:lnTo>
                    <a:pt x="1056188" y="2779625"/>
                  </a:lnTo>
                  <a:cubicBezTo>
                    <a:pt x="1039328" y="2779625"/>
                    <a:pt x="1028851" y="2757660"/>
                    <a:pt x="1009325" y="2764506"/>
                  </a:cubicBezTo>
                  <a:cubicBezTo>
                    <a:pt x="993799" y="2769926"/>
                    <a:pt x="968462" y="2778008"/>
                    <a:pt x="952175" y="2780671"/>
                  </a:cubicBezTo>
                  <a:lnTo>
                    <a:pt x="952270" y="2781717"/>
                  </a:lnTo>
                  <a:cubicBezTo>
                    <a:pt x="926648" y="2781051"/>
                    <a:pt x="931696" y="2792746"/>
                    <a:pt x="932172" y="2793412"/>
                  </a:cubicBezTo>
                  <a:cubicBezTo>
                    <a:pt x="935792" y="2793412"/>
                    <a:pt x="952842" y="2807104"/>
                    <a:pt x="952842" y="2807104"/>
                  </a:cubicBezTo>
                  <a:lnTo>
                    <a:pt x="941793" y="2860732"/>
                  </a:lnTo>
                  <a:cubicBezTo>
                    <a:pt x="904645" y="2877277"/>
                    <a:pt x="899120" y="2923964"/>
                    <a:pt x="858639" y="2979493"/>
                  </a:cubicBezTo>
                  <a:lnTo>
                    <a:pt x="849876" y="2991569"/>
                  </a:lnTo>
                  <a:lnTo>
                    <a:pt x="848924" y="2992234"/>
                  </a:lnTo>
                  <a:cubicBezTo>
                    <a:pt x="796727" y="3030839"/>
                    <a:pt x="758531" y="3017622"/>
                    <a:pt x="711287" y="2996038"/>
                  </a:cubicBezTo>
                  <a:lnTo>
                    <a:pt x="695190" y="2988716"/>
                  </a:lnTo>
                  <a:lnTo>
                    <a:pt x="694333" y="2988716"/>
                  </a:lnTo>
                  <a:lnTo>
                    <a:pt x="662805" y="2953345"/>
                  </a:lnTo>
                  <a:cubicBezTo>
                    <a:pt x="622324" y="2917117"/>
                    <a:pt x="599750" y="2884313"/>
                    <a:pt x="571365" y="2893727"/>
                  </a:cubicBezTo>
                  <a:cubicBezTo>
                    <a:pt x="567555" y="2899717"/>
                    <a:pt x="565365" y="2905898"/>
                    <a:pt x="565365" y="2912363"/>
                  </a:cubicBezTo>
                  <a:cubicBezTo>
                    <a:pt x="565365" y="2921777"/>
                    <a:pt x="581081" y="2950207"/>
                    <a:pt x="570032" y="2973503"/>
                  </a:cubicBezTo>
                  <a:cubicBezTo>
                    <a:pt x="573175" y="2975309"/>
                    <a:pt x="581081" y="2987100"/>
                    <a:pt x="581081" y="2987100"/>
                  </a:cubicBezTo>
                  <a:cubicBezTo>
                    <a:pt x="588796" y="2990903"/>
                    <a:pt x="613466" y="2996038"/>
                    <a:pt x="619562" y="3005166"/>
                  </a:cubicBezTo>
                  <a:lnTo>
                    <a:pt x="611275" y="3025799"/>
                  </a:lnTo>
                  <a:lnTo>
                    <a:pt x="608513" y="3036734"/>
                  </a:lnTo>
                  <a:cubicBezTo>
                    <a:pt x="541076" y="3042249"/>
                    <a:pt x="550696" y="3057368"/>
                    <a:pt x="520407" y="3051853"/>
                  </a:cubicBezTo>
                  <a:cubicBezTo>
                    <a:pt x="511358" y="3047289"/>
                    <a:pt x="483259" y="3031315"/>
                    <a:pt x="474972" y="3023042"/>
                  </a:cubicBezTo>
                  <a:lnTo>
                    <a:pt x="473639" y="3010681"/>
                  </a:lnTo>
                  <a:lnTo>
                    <a:pt x="486878" y="3008684"/>
                  </a:lnTo>
                  <a:cubicBezTo>
                    <a:pt x="498023" y="3004881"/>
                    <a:pt x="508595" y="3000127"/>
                    <a:pt x="510596" y="2988621"/>
                  </a:cubicBezTo>
                  <a:cubicBezTo>
                    <a:pt x="511739" y="2985959"/>
                    <a:pt x="512215" y="2983392"/>
                    <a:pt x="512215" y="2980919"/>
                  </a:cubicBezTo>
                  <a:cubicBezTo>
                    <a:pt x="512215" y="2968273"/>
                    <a:pt x="497832" y="2962473"/>
                    <a:pt x="487355" y="2957053"/>
                  </a:cubicBezTo>
                  <a:cubicBezTo>
                    <a:pt x="466304" y="2957814"/>
                    <a:pt x="440396" y="2940889"/>
                    <a:pt x="427061" y="2929383"/>
                  </a:cubicBezTo>
                  <a:cubicBezTo>
                    <a:pt x="409726" y="2914360"/>
                    <a:pt x="398486" y="2905707"/>
                    <a:pt x="379055" y="2923393"/>
                  </a:cubicBezTo>
                  <a:cubicBezTo>
                    <a:pt x="389914" y="2942410"/>
                    <a:pt x="400963" y="2962758"/>
                    <a:pt x="407535" y="2984533"/>
                  </a:cubicBezTo>
                  <a:cubicBezTo>
                    <a:pt x="423918" y="3038731"/>
                    <a:pt x="415441" y="3080664"/>
                    <a:pt x="483259" y="3078096"/>
                  </a:cubicBezTo>
                  <a:lnTo>
                    <a:pt x="550791" y="3091884"/>
                  </a:lnTo>
                  <a:cubicBezTo>
                    <a:pt x="591368" y="3087129"/>
                    <a:pt x="616419" y="3065640"/>
                    <a:pt x="647184" y="3094641"/>
                  </a:cubicBezTo>
                  <a:lnTo>
                    <a:pt x="658138" y="3116606"/>
                  </a:lnTo>
                  <a:cubicBezTo>
                    <a:pt x="658138" y="3116606"/>
                    <a:pt x="647089" y="3128967"/>
                    <a:pt x="651185" y="3153689"/>
                  </a:cubicBezTo>
                  <a:cubicBezTo>
                    <a:pt x="653661" y="3168617"/>
                    <a:pt x="614609" y="3160535"/>
                    <a:pt x="598797" y="3156446"/>
                  </a:cubicBezTo>
                  <a:cubicBezTo>
                    <a:pt x="573556" y="3149885"/>
                    <a:pt x="533265" y="3152453"/>
                    <a:pt x="512120" y="3170138"/>
                  </a:cubicBezTo>
                  <a:lnTo>
                    <a:pt x="501166" y="3159109"/>
                  </a:lnTo>
                  <a:lnTo>
                    <a:pt x="457161" y="3159109"/>
                  </a:lnTo>
                  <a:cubicBezTo>
                    <a:pt x="396391" y="3159014"/>
                    <a:pt x="368387" y="3145226"/>
                    <a:pt x="342861" y="3073818"/>
                  </a:cubicBezTo>
                  <a:cubicBezTo>
                    <a:pt x="298474" y="2998320"/>
                    <a:pt x="329144" y="2921206"/>
                    <a:pt x="351147" y="2904661"/>
                  </a:cubicBezTo>
                  <a:lnTo>
                    <a:pt x="366006" y="2855883"/>
                  </a:lnTo>
                  <a:lnTo>
                    <a:pt x="367244" y="2854742"/>
                  </a:lnTo>
                  <a:cubicBezTo>
                    <a:pt x="428109" y="2802920"/>
                    <a:pt x="473924" y="2844282"/>
                    <a:pt x="480401" y="2834584"/>
                  </a:cubicBezTo>
                  <a:cubicBezTo>
                    <a:pt x="496880" y="2809766"/>
                    <a:pt x="525264" y="2816327"/>
                    <a:pt x="557363" y="2789894"/>
                  </a:cubicBezTo>
                  <a:lnTo>
                    <a:pt x="558887" y="2788658"/>
                  </a:lnTo>
                  <a:lnTo>
                    <a:pt x="560888" y="2788278"/>
                  </a:lnTo>
                  <a:cubicBezTo>
                    <a:pt x="634611" y="2768500"/>
                    <a:pt x="658900" y="2803871"/>
                    <a:pt x="693857" y="2838672"/>
                  </a:cubicBezTo>
                  <a:cubicBezTo>
                    <a:pt x="724622" y="2869290"/>
                    <a:pt x="747482" y="2918448"/>
                    <a:pt x="801203" y="2915691"/>
                  </a:cubicBezTo>
                  <a:cubicBezTo>
                    <a:pt x="820730" y="2902379"/>
                    <a:pt x="841780" y="2868339"/>
                    <a:pt x="850734" y="2846850"/>
                  </a:cubicBezTo>
                  <a:cubicBezTo>
                    <a:pt x="864449" y="2813855"/>
                    <a:pt x="908550" y="2790464"/>
                    <a:pt x="856258" y="2786281"/>
                  </a:cubicBezTo>
                  <a:cubicBezTo>
                    <a:pt x="856258" y="2782192"/>
                    <a:pt x="870069" y="2778008"/>
                    <a:pt x="870069" y="2778008"/>
                  </a:cubicBezTo>
                  <a:cubicBezTo>
                    <a:pt x="870069" y="2778008"/>
                    <a:pt x="863211" y="2769736"/>
                    <a:pt x="850734" y="2755948"/>
                  </a:cubicBezTo>
                  <a:cubicBezTo>
                    <a:pt x="845685" y="2735695"/>
                    <a:pt x="889595" y="2698042"/>
                    <a:pt x="908550" y="2689959"/>
                  </a:cubicBezTo>
                  <a:cubicBezTo>
                    <a:pt x="918170" y="2691386"/>
                    <a:pt x="953985" y="2700989"/>
                    <a:pt x="953985" y="2700989"/>
                  </a:cubicBezTo>
                  <a:cubicBezTo>
                    <a:pt x="957413" y="2707835"/>
                    <a:pt x="974654" y="2711924"/>
                    <a:pt x="978749" y="2722954"/>
                  </a:cubicBezTo>
                  <a:lnTo>
                    <a:pt x="975987" y="2735315"/>
                  </a:lnTo>
                  <a:cubicBezTo>
                    <a:pt x="910265" y="2751860"/>
                    <a:pt x="914075" y="2750434"/>
                    <a:pt x="897501" y="2762795"/>
                  </a:cubicBezTo>
                  <a:cubicBezTo>
                    <a:pt x="885119" y="2776582"/>
                    <a:pt x="904359" y="2775156"/>
                    <a:pt x="904359" y="2775156"/>
                  </a:cubicBezTo>
                  <a:cubicBezTo>
                    <a:pt x="932458" y="2771542"/>
                    <a:pt x="927791" y="2774870"/>
                    <a:pt x="953985" y="2765552"/>
                  </a:cubicBezTo>
                  <a:lnTo>
                    <a:pt x="1002181" y="2739404"/>
                  </a:lnTo>
                  <a:lnTo>
                    <a:pt x="1062760" y="2751765"/>
                  </a:lnTo>
                  <a:lnTo>
                    <a:pt x="1132959" y="2804061"/>
                  </a:lnTo>
                  <a:lnTo>
                    <a:pt x="1128768" y="2801304"/>
                  </a:lnTo>
                  <a:lnTo>
                    <a:pt x="1139151" y="2803396"/>
                  </a:lnTo>
                  <a:cubicBezTo>
                    <a:pt x="1155629" y="2804822"/>
                    <a:pt x="1169821" y="2807009"/>
                    <a:pt x="1183346" y="2813950"/>
                  </a:cubicBezTo>
                  <a:cubicBezTo>
                    <a:pt x="1189633" y="2813855"/>
                    <a:pt x="1275263" y="2834013"/>
                    <a:pt x="1277454" y="2842666"/>
                  </a:cubicBezTo>
                  <a:lnTo>
                    <a:pt x="1287740" y="2864726"/>
                  </a:lnTo>
                  <a:cubicBezTo>
                    <a:pt x="1287740" y="2864726"/>
                    <a:pt x="1322126" y="2924534"/>
                    <a:pt x="1359273" y="2936230"/>
                  </a:cubicBezTo>
                  <a:cubicBezTo>
                    <a:pt x="1396516" y="2947925"/>
                    <a:pt x="1410899" y="2940413"/>
                    <a:pt x="1432235" y="2953440"/>
                  </a:cubicBezTo>
                  <a:cubicBezTo>
                    <a:pt x="1453571" y="2966467"/>
                    <a:pt x="1492147" y="3014675"/>
                    <a:pt x="1492147" y="3014675"/>
                  </a:cubicBezTo>
                  <a:lnTo>
                    <a:pt x="1539020" y="3057282"/>
                  </a:lnTo>
                  <a:cubicBezTo>
                    <a:pt x="1579596" y="3104729"/>
                    <a:pt x="1649128" y="3158357"/>
                    <a:pt x="1654653" y="3196867"/>
                  </a:cubicBezTo>
                  <a:lnTo>
                    <a:pt x="1675798" y="3199054"/>
                  </a:lnTo>
                  <a:cubicBezTo>
                    <a:pt x="1685800" y="3201336"/>
                    <a:pt x="1685514" y="3204283"/>
                    <a:pt x="1691324" y="3212936"/>
                  </a:cubicBezTo>
                  <a:lnTo>
                    <a:pt x="1701992" y="3230337"/>
                  </a:lnTo>
                  <a:lnTo>
                    <a:pt x="1729043" y="3248593"/>
                  </a:lnTo>
                  <a:cubicBezTo>
                    <a:pt x="1723233" y="3266659"/>
                    <a:pt x="1728091" y="3255344"/>
                    <a:pt x="1719423" y="3261144"/>
                  </a:cubicBezTo>
                  <a:lnTo>
                    <a:pt x="1718470" y="3263997"/>
                  </a:lnTo>
                  <a:lnTo>
                    <a:pt x="1721328" y="3276548"/>
                  </a:lnTo>
                  <a:cubicBezTo>
                    <a:pt x="1723328" y="3285201"/>
                    <a:pt x="1710565" y="3299559"/>
                    <a:pt x="1713613" y="3313156"/>
                  </a:cubicBezTo>
                  <a:cubicBezTo>
                    <a:pt x="1715803" y="3322664"/>
                    <a:pt x="1725900" y="3334550"/>
                    <a:pt x="1731044" y="3341111"/>
                  </a:cubicBezTo>
                  <a:lnTo>
                    <a:pt x="1737235" y="3361459"/>
                  </a:lnTo>
                  <a:lnTo>
                    <a:pt x="1737806" y="3367164"/>
                  </a:lnTo>
                  <a:cubicBezTo>
                    <a:pt x="1744188" y="3388653"/>
                    <a:pt x="1741045" y="3412614"/>
                    <a:pt x="1733901" y="3426972"/>
                  </a:cubicBezTo>
                  <a:cubicBezTo>
                    <a:pt x="1716470" y="3461678"/>
                    <a:pt x="1689476" y="3596794"/>
                    <a:pt x="1700087" y="3649851"/>
                  </a:cubicBezTo>
                  <a:lnTo>
                    <a:pt x="1707803" y="3667157"/>
                  </a:lnTo>
                  <a:lnTo>
                    <a:pt x="1719423" y="3687410"/>
                  </a:lnTo>
                  <a:close/>
                  <a:moveTo>
                    <a:pt x="1766562" y="259018"/>
                  </a:moveTo>
                  <a:lnTo>
                    <a:pt x="1752465" y="269858"/>
                  </a:lnTo>
                  <a:lnTo>
                    <a:pt x="1733415" y="263487"/>
                  </a:lnTo>
                  <a:lnTo>
                    <a:pt x="1732748" y="244756"/>
                  </a:lnTo>
                  <a:lnTo>
                    <a:pt x="1745798" y="234962"/>
                  </a:lnTo>
                  <a:lnTo>
                    <a:pt x="1759895" y="242569"/>
                  </a:lnTo>
                  <a:cubicBezTo>
                    <a:pt x="1759895" y="242569"/>
                    <a:pt x="1767515" y="251221"/>
                    <a:pt x="1766372" y="258828"/>
                  </a:cubicBezTo>
                  <a:close/>
                  <a:moveTo>
                    <a:pt x="1568071" y="803769"/>
                  </a:moveTo>
                  <a:lnTo>
                    <a:pt x="1533590" y="781196"/>
                  </a:lnTo>
                  <a:lnTo>
                    <a:pt x="1516921" y="771146"/>
                  </a:lnTo>
                  <a:lnTo>
                    <a:pt x="1514445" y="746043"/>
                  </a:lnTo>
                  <a:lnTo>
                    <a:pt x="1525999" y="746043"/>
                  </a:lnTo>
                  <a:lnTo>
                    <a:pt x="1542953" y="765726"/>
                  </a:lnTo>
                  <a:lnTo>
                    <a:pt x="1680018" y="881920"/>
                  </a:lnTo>
                  <a:cubicBezTo>
                    <a:pt x="1680018" y="881920"/>
                    <a:pt x="1689829" y="916055"/>
                    <a:pt x="1657158" y="887340"/>
                  </a:cubicBezTo>
                  <a:cubicBezTo>
                    <a:pt x="1629993" y="863378"/>
                    <a:pt x="1587559" y="811272"/>
                    <a:pt x="1567985" y="803665"/>
                  </a:cubicBezTo>
                  <a:close/>
                  <a:moveTo>
                    <a:pt x="1517998" y="651633"/>
                  </a:moveTo>
                  <a:lnTo>
                    <a:pt x="1497328" y="659240"/>
                  </a:lnTo>
                  <a:lnTo>
                    <a:pt x="1465801" y="647288"/>
                  </a:lnTo>
                  <a:lnTo>
                    <a:pt x="1461477" y="629888"/>
                  </a:lnTo>
                  <a:lnTo>
                    <a:pt x="1489766" y="627701"/>
                  </a:lnTo>
                  <a:lnTo>
                    <a:pt x="1505006" y="629859"/>
                  </a:lnTo>
                  <a:lnTo>
                    <a:pt x="1519103" y="639653"/>
                  </a:lnTo>
                  <a:moveTo>
                    <a:pt x="1526723" y="700507"/>
                  </a:moveTo>
                  <a:lnTo>
                    <a:pt x="1497290" y="693975"/>
                  </a:lnTo>
                  <a:lnTo>
                    <a:pt x="1458143" y="699395"/>
                  </a:lnTo>
                  <a:lnTo>
                    <a:pt x="1433092" y="687452"/>
                  </a:lnTo>
                  <a:lnTo>
                    <a:pt x="1433092" y="677658"/>
                  </a:lnTo>
                  <a:lnTo>
                    <a:pt x="1466811" y="679845"/>
                  </a:lnTo>
                  <a:lnTo>
                    <a:pt x="1520055" y="678752"/>
                  </a:lnTo>
                  <a:cubicBezTo>
                    <a:pt x="1520055" y="678752"/>
                    <a:pt x="1537486" y="695040"/>
                    <a:pt x="1526628" y="700479"/>
                  </a:cubicBezTo>
                  <a:close/>
                  <a:moveTo>
                    <a:pt x="1757228" y="1558934"/>
                  </a:moveTo>
                  <a:lnTo>
                    <a:pt x="1757228" y="1496986"/>
                  </a:lnTo>
                  <a:cubicBezTo>
                    <a:pt x="1757228" y="1496986"/>
                    <a:pt x="1765895" y="1473082"/>
                    <a:pt x="1763705" y="1457878"/>
                  </a:cubicBezTo>
                  <a:cubicBezTo>
                    <a:pt x="1761514" y="1442664"/>
                    <a:pt x="1755037" y="1357896"/>
                    <a:pt x="1755037" y="1357896"/>
                  </a:cubicBezTo>
                  <a:lnTo>
                    <a:pt x="1757228" y="1338327"/>
                  </a:lnTo>
                  <a:lnTo>
                    <a:pt x="1759419" y="1286126"/>
                  </a:lnTo>
                  <a:cubicBezTo>
                    <a:pt x="1754751" y="1271007"/>
                    <a:pt x="1755132" y="1243718"/>
                    <a:pt x="1767038" y="1226317"/>
                  </a:cubicBezTo>
                  <a:lnTo>
                    <a:pt x="1786660" y="1264351"/>
                  </a:lnTo>
                  <a:lnTo>
                    <a:pt x="1786660" y="1302385"/>
                  </a:lnTo>
                  <a:lnTo>
                    <a:pt x="1780183" y="1362098"/>
                  </a:lnTo>
                  <a:lnTo>
                    <a:pt x="1773706" y="1396805"/>
                  </a:lnTo>
                  <a:lnTo>
                    <a:pt x="1780183" y="1504346"/>
                  </a:lnTo>
                  <a:lnTo>
                    <a:pt x="1781326" y="1569479"/>
                  </a:lnTo>
                  <a:lnTo>
                    <a:pt x="1781326" y="2928917"/>
                  </a:lnTo>
                  <a:cubicBezTo>
                    <a:pt x="1781326" y="2928917"/>
                    <a:pt x="1763895" y="2960457"/>
                    <a:pt x="1756275" y="2938711"/>
                  </a:cubicBezTo>
                  <a:cubicBezTo>
                    <a:pt x="1748655" y="2916984"/>
                    <a:pt x="1756275" y="2863737"/>
                    <a:pt x="1756275" y="2863737"/>
                  </a:cubicBezTo>
                  <a:lnTo>
                    <a:pt x="1757323" y="2432336"/>
                  </a:lnTo>
                  <a:lnTo>
                    <a:pt x="1757323" y="1558791"/>
                  </a:lnTo>
                  <a:close/>
                  <a:moveTo>
                    <a:pt x="1797137" y="958377"/>
                  </a:moveTo>
                  <a:lnTo>
                    <a:pt x="1798090" y="959585"/>
                  </a:lnTo>
                  <a:lnTo>
                    <a:pt x="1798471" y="961154"/>
                  </a:lnTo>
                  <a:cubicBezTo>
                    <a:pt x="1802090" y="974428"/>
                    <a:pt x="1800186" y="988386"/>
                    <a:pt x="1793232" y="999426"/>
                  </a:cubicBezTo>
                  <a:cubicBezTo>
                    <a:pt x="1786851" y="1009695"/>
                    <a:pt x="1776563" y="1016541"/>
                    <a:pt x="1764467" y="1018756"/>
                  </a:cubicBezTo>
                  <a:lnTo>
                    <a:pt x="1761800" y="1019232"/>
                  </a:lnTo>
                  <a:lnTo>
                    <a:pt x="1759514" y="1017958"/>
                  </a:lnTo>
                  <a:cubicBezTo>
                    <a:pt x="1745131" y="1010113"/>
                    <a:pt x="1734844" y="994757"/>
                    <a:pt x="1733415" y="978783"/>
                  </a:cubicBezTo>
                  <a:cubicBezTo>
                    <a:pt x="1732082" y="964843"/>
                    <a:pt x="1737416" y="952254"/>
                    <a:pt x="1748370" y="943297"/>
                  </a:cubicBezTo>
                  <a:lnTo>
                    <a:pt x="1749989" y="941899"/>
                  </a:lnTo>
                  <a:lnTo>
                    <a:pt x="1752179" y="941662"/>
                  </a:lnTo>
                  <a:cubicBezTo>
                    <a:pt x="1771325" y="939256"/>
                    <a:pt x="1785517" y="944552"/>
                    <a:pt x="1797137" y="958396"/>
                  </a:cubicBezTo>
                  <a:lnTo>
                    <a:pt x="1797137" y="958368"/>
                  </a:lnTo>
                  <a:close/>
                  <a:moveTo>
                    <a:pt x="1741512" y="536723"/>
                  </a:moveTo>
                  <a:lnTo>
                    <a:pt x="1749227" y="512191"/>
                  </a:lnTo>
                  <a:lnTo>
                    <a:pt x="1752465" y="535830"/>
                  </a:lnTo>
                  <a:cubicBezTo>
                    <a:pt x="1745226" y="583752"/>
                    <a:pt x="1748941" y="616937"/>
                    <a:pt x="1749894" y="656682"/>
                  </a:cubicBezTo>
                  <a:cubicBezTo>
                    <a:pt x="1750560" y="683496"/>
                    <a:pt x="1757513" y="790087"/>
                    <a:pt x="1738559" y="793795"/>
                  </a:cubicBezTo>
                  <a:cubicBezTo>
                    <a:pt x="1719699" y="797598"/>
                    <a:pt x="1723033" y="732085"/>
                    <a:pt x="1723033" y="732085"/>
                  </a:cubicBezTo>
                  <a:cubicBezTo>
                    <a:pt x="1727224" y="668093"/>
                    <a:pt x="1720937" y="602484"/>
                    <a:pt x="1741512" y="536876"/>
                  </a:cubicBezTo>
                  <a:close/>
                  <a:moveTo>
                    <a:pt x="1410042" y="232784"/>
                  </a:moveTo>
                  <a:lnTo>
                    <a:pt x="1408613" y="228410"/>
                  </a:lnTo>
                  <a:lnTo>
                    <a:pt x="1411851" y="225130"/>
                  </a:lnTo>
                  <a:cubicBezTo>
                    <a:pt x="1421090" y="215869"/>
                    <a:pt x="1441284" y="219206"/>
                    <a:pt x="1452713" y="217495"/>
                  </a:cubicBezTo>
                  <a:cubicBezTo>
                    <a:pt x="1469001" y="215051"/>
                    <a:pt x="1475193" y="212474"/>
                    <a:pt x="1479098" y="201140"/>
                  </a:cubicBezTo>
                  <a:lnTo>
                    <a:pt x="1464048" y="152076"/>
                  </a:lnTo>
                  <a:lnTo>
                    <a:pt x="1473287" y="133059"/>
                  </a:lnTo>
                  <a:lnTo>
                    <a:pt x="1480812" y="133059"/>
                  </a:lnTo>
                  <a:lnTo>
                    <a:pt x="1495481" y="133021"/>
                  </a:lnTo>
                  <a:cubicBezTo>
                    <a:pt x="1501862" y="136254"/>
                    <a:pt x="1503577" y="143081"/>
                    <a:pt x="1504911" y="148045"/>
                  </a:cubicBezTo>
                  <a:lnTo>
                    <a:pt x="1506435" y="152514"/>
                  </a:lnTo>
                  <a:lnTo>
                    <a:pt x="1504434" y="162146"/>
                  </a:lnTo>
                  <a:lnTo>
                    <a:pt x="1501958" y="174792"/>
                  </a:lnTo>
                  <a:cubicBezTo>
                    <a:pt x="1499481" y="191432"/>
                    <a:pt x="1466715" y="221574"/>
                    <a:pt x="1535962" y="235171"/>
                  </a:cubicBezTo>
                  <a:lnTo>
                    <a:pt x="1548535" y="232033"/>
                  </a:lnTo>
                  <a:cubicBezTo>
                    <a:pt x="1564537" y="234410"/>
                    <a:pt x="1582539" y="237073"/>
                    <a:pt x="1590921" y="255614"/>
                  </a:cubicBezTo>
                  <a:lnTo>
                    <a:pt x="1592826" y="259608"/>
                  </a:lnTo>
                  <a:lnTo>
                    <a:pt x="1590159" y="263221"/>
                  </a:lnTo>
                  <a:cubicBezTo>
                    <a:pt x="1569014" y="291937"/>
                    <a:pt x="1546630" y="280527"/>
                    <a:pt x="1530247" y="272254"/>
                  </a:cubicBezTo>
                  <a:cubicBezTo>
                    <a:pt x="1512912" y="263506"/>
                    <a:pt x="1502529" y="259227"/>
                    <a:pt x="1489289" y="273871"/>
                  </a:cubicBezTo>
                  <a:lnTo>
                    <a:pt x="1485765" y="277199"/>
                  </a:lnTo>
                  <a:lnTo>
                    <a:pt x="1465191" y="271684"/>
                  </a:lnTo>
                  <a:cubicBezTo>
                    <a:pt x="1443760" y="266549"/>
                    <a:pt x="1419376" y="260654"/>
                    <a:pt x="1410232" y="233174"/>
                  </a:cubicBezTo>
                  <a:close/>
                  <a:moveTo>
                    <a:pt x="1483860" y="547259"/>
                  </a:moveTo>
                  <a:cubicBezTo>
                    <a:pt x="1477097" y="544996"/>
                    <a:pt x="1472906" y="541592"/>
                    <a:pt x="1471097" y="536828"/>
                  </a:cubicBezTo>
                  <a:cubicBezTo>
                    <a:pt x="1468335" y="529668"/>
                    <a:pt x="1472335" y="522898"/>
                    <a:pt x="1475478" y="517497"/>
                  </a:cubicBezTo>
                  <a:lnTo>
                    <a:pt x="1478812" y="510537"/>
                  </a:lnTo>
                  <a:lnTo>
                    <a:pt x="1480622" y="506258"/>
                  </a:lnTo>
                  <a:lnTo>
                    <a:pt x="1483289" y="505212"/>
                  </a:lnTo>
                  <a:cubicBezTo>
                    <a:pt x="1499195" y="498461"/>
                    <a:pt x="1505672" y="510917"/>
                    <a:pt x="1508435" y="516242"/>
                  </a:cubicBezTo>
                  <a:lnTo>
                    <a:pt x="1510721" y="520045"/>
                  </a:lnTo>
                  <a:lnTo>
                    <a:pt x="1513959" y="527557"/>
                  </a:lnTo>
                  <a:lnTo>
                    <a:pt x="1512626" y="530980"/>
                  </a:lnTo>
                  <a:cubicBezTo>
                    <a:pt x="1509197" y="539823"/>
                    <a:pt x="1503958" y="553135"/>
                    <a:pt x="1483955" y="547430"/>
                  </a:cubicBezTo>
                  <a:moveTo>
                    <a:pt x="1513102" y="430571"/>
                  </a:moveTo>
                  <a:cubicBezTo>
                    <a:pt x="1500815" y="432377"/>
                    <a:pt x="1484146" y="432567"/>
                    <a:pt x="1474716" y="423534"/>
                  </a:cubicBezTo>
                  <a:cubicBezTo>
                    <a:pt x="1471668" y="420587"/>
                    <a:pt x="1468144" y="415452"/>
                    <a:pt x="1468144" y="407465"/>
                  </a:cubicBezTo>
                  <a:cubicBezTo>
                    <a:pt x="1468144" y="406799"/>
                    <a:pt x="1468335" y="406039"/>
                    <a:pt x="1468335" y="405373"/>
                  </a:cubicBezTo>
                  <a:cubicBezTo>
                    <a:pt x="1467572" y="402616"/>
                    <a:pt x="1466811" y="399953"/>
                    <a:pt x="1466811" y="397576"/>
                  </a:cubicBezTo>
                  <a:cubicBezTo>
                    <a:pt x="1466811" y="384074"/>
                    <a:pt x="1478907" y="377798"/>
                    <a:pt x="1486813" y="373805"/>
                  </a:cubicBezTo>
                  <a:lnTo>
                    <a:pt x="1498243" y="366293"/>
                  </a:lnTo>
                  <a:lnTo>
                    <a:pt x="1501767" y="363631"/>
                  </a:lnTo>
                  <a:lnTo>
                    <a:pt x="1504053" y="363631"/>
                  </a:lnTo>
                  <a:cubicBezTo>
                    <a:pt x="1512626" y="363631"/>
                    <a:pt x="1517960" y="369811"/>
                    <a:pt x="1521865" y="374375"/>
                  </a:cubicBezTo>
                  <a:lnTo>
                    <a:pt x="1526342" y="379035"/>
                  </a:lnTo>
                  <a:lnTo>
                    <a:pt x="1529580" y="383408"/>
                  </a:lnTo>
                  <a:lnTo>
                    <a:pt x="1530152" y="397766"/>
                  </a:lnTo>
                  <a:cubicBezTo>
                    <a:pt x="1531295" y="408321"/>
                    <a:pt x="1532914" y="424390"/>
                    <a:pt x="1513293" y="430761"/>
                  </a:cubicBezTo>
                  <a:close/>
                  <a:moveTo>
                    <a:pt x="1347272" y="1040826"/>
                  </a:moveTo>
                  <a:lnTo>
                    <a:pt x="1345081" y="1047386"/>
                  </a:lnTo>
                  <a:cubicBezTo>
                    <a:pt x="1343367" y="1056800"/>
                    <a:pt x="1341938" y="1076292"/>
                    <a:pt x="1327745" y="1083234"/>
                  </a:cubicBezTo>
                  <a:cubicBezTo>
                    <a:pt x="1310505" y="1089034"/>
                    <a:pt x="1301837" y="1081617"/>
                    <a:pt x="1293932" y="1073630"/>
                  </a:cubicBezTo>
                  <a:lnTo>
                    <a:pt x="1285264" y="1065928"/>
                  </a:lnTo>
                  <a:lnTo>
                    <a:pt x="1282311" y="1063361"/>
                  </a:lnTo>
                  <a:lnTo>
                    <a:pt x="1281930" y="1060603"/>
                  </a:lnTo>
                  <a:cubicBezTo>
                    <a:pt x="1279930" y="1044819"/>
                    <a:pt x="1292312" y="1036452"/>
                    <a:pt x="1302314" y="1029796"/>
                  </a:cubicBezTo>
                  <a:lnTo>
                    <a:pt x="1312124" y="1022284"/>
                  </a:lnTo>
                  <a:lnTo>
                    <a:pt x="1314029" y="1020763"/>
                  </a:lnTo>
                  <a:lnTo>
                    <a:pt x="1329936" y="1019336"/>
                  </a:lnTo>
                  <a:cubicBezTo>
                    <a:pt x="1346319" y="1014677"/>
                    <a:pt x="1340890" y="1025612"/>
                    <a:pt x="1347557" y="1032838"/>
                  </a:cubicBezTo>
                  <a:lnTo>
                    <a:pt x="1350987" y="1036452"/>
                  </a:lnTo>
                  <a:lnTo>
                    <a:pt x="1347367" y="1041111"/>
                  </a:lnTo>
                  <a:close/>
                  <a:moveTo>
                    <a:pt x="918837" y="1025137"/>
                  </a:moveTo>
                  <a:cubicBezTo>
                    <a:pt x="938459" y="1021333"/>
                    <a:pt x="953794" y="1031032"/>
                    <a:pt x="958080" y="1049954"/>
                  </a:cubicBezTo>
                  <a:lnTo>
                    <a:pt x="958366" y="1051285"/>
                  </a:lnTo>
                  <a:lnTo>
                    <a:pt x="958176" y="1052711"/>
                  </a:lnTo>
                  <a:cubicBezTo>
                    <a:pt x="956175" y="1066594"/>
                    <a:pt x="947507" y="1071158"/>
                    <a:pt x="939030" y="1079050"/>
                  </a:cubicBezTo>
                  <a:lnTo>
                    <a:pt x="932363" y="1083043"/>
                  </a:lnTo>
                  <a:lnTo>
                    <a:pt x="928743" y="1082568"/>
                  </a:lnTo>
                  <a:cubicBezTo>
                    <a:pt x="914837" y="1080571"/>
                    <a:pt x="912170" y="1088748"/>
                    <a:pt x="899120" y="1071063"/>
                  </a:cubicBezTo>
                  <a:lnTo>
                    <a:pt x="891691" y="1063266"/>
                  </a:lnTo>
                  <a:lnTo>
                    <a:pt x="891310" y="1060984"/>
                  </a:lnTo>
                  <a:cubicBezTo>
                    <a:pt x="888357" y="1043298"/>
                    <a:pt x="901121" y="1028655"/>
                    <a:pt x="918837" y="1025232"/>
                  </a:cubicBezTo>
                  <a:close/>
                  <a:moveTo>
                    <a:pt x="1416899" y="849610"/>
                  </a:moveTo>
                  <a:lnTo>
                    <a:pt x="1411470" y="862636"/>
                  </a:lnTo>
                  <a:lnTo>
                    <a:pt x="1395182" y="883365"/>
                  </a:lnTo>
                  <a:cubicBezTo>
                    <a:pt x="1372322" y="902952"/>
                    <a:pt x="1361464" y="919212"/>
                    <a:pt x="1335365" y="938799"/>
                  </a:cubicBezTo>
                  <a:cubicBezTo>
                    <a:pt x="1328317" y="944124"/>
                    <a:pt x="1328127" y="944314"/>
                    <a:pt x="1322316" y="948593"/>
                  </a:cubicBezTo>
                  <a:cubicBezTo>
                    <a:pt x="1322316" y="948593"/>
                    <a:pt x="1315839" y="980066"/>
                    <a:pt x="1294027" y="952967"/>
                  </a:cubicBezTo>
                  <a:cubicBezTo>
                    <a:pt x="1272310" y="925773"/>
                    <a:pt x="1164582" y="803018"/>
                    <a:pt x="1164582" y="803018"/>
                  </a:cubicBezTo>
                  <a:cubicBezTo>
                    <a:pt x="1164582" y="803018"/>
                    <a:pt x="1149342" y="803018"/>
                    <a:pt x="1147247" y="793320"/>
                  </a:cubicBezTo>
                  <a:cubicBezTo>
                    <a:pt x="1142103" y="769929"/>
                    <a:pt x="1129816" y="769453"/>
                    <a:pt x="1129816" y="769453"/>
                  </a:cubicBezTo>
                  <a:cubicBezTo>
                    <a:pt x="1116767" y="772781"/>
                    <a:pt x="1115338" y="776204"/>
                    <a:pt x="1114576" y="777060"/>
                  </a:cubicBezTo>
                  <a:lnTo>
                    <a:pt x="1067808" y="829262"/>
                  </a:lnTo>
                  <a:cubicBezTo>
                    <a:pt x="1067808" y="829262"/>
                    <a:pt x="1031899" y="859689"/>
                    <a:pt x="996085" y="908562"/>
                  </a:cubicBezTo>
                  <a:cubicBezTo>
                    <a:pt x="979797" y="930717"/>
                    <a:pt x="963414" y="952016"/>
                    <a:pt x="963414" y="952016"/>
                  </a:cubicBezTo>
                  <a:cubicBezTo>
                    <a:pt x="963414" y="952016"/>
                    <a:pt x="949317" y="958577"/>
                    <a:pt x="939506" y="952016"/>
                  </a:cubicBezTo>
                  <a:cubicBezTo>
                    <a:pt x="929696" y="945551"/>
                    <a:pt x="932934" y="944409"/>
                    <a:pt x="932934" y="944409"/>
                  </a:cubicBezTo>
                  <a:lnTo>
                    <a:pt x="935030" y="949829"/>
                  </a:lnTo>
                  <a:lnTo>
                    <a:pt x="878737" y="875663"/>
                  </a:lnTo>
                  <a:lnTo>
                    <a:pt x="854639" y="851607"/>
                  </a:lnTo>
                  <a:lnTo>
                    <a:pt x="813205" y="813002"/>
                  </a:lnTo>
                  <a:lnTo>
                    <a:pt x="814348" y="816330"/>
                  </a:lnTo>
                  <a:lnTo>
                    <a:pt x="790440" y="779342"/>
                  </a:lnTo>
                  <a:lnTo>
                    <a:pt x="769485" y="756522"/>
                  </a:lnTo>
                  <a:cubicBezTo>
                    <a:pt x="748721" y="726190"/>
                    <a:pt x="726051" y="753194"/>
                    <a:pt x="723861" y="757568"/>
                  </a:cubicBezTo>
                  <a:cubicBezTo>
                    <a:pt x="721670" y="761941"/>
                    <a:pt x="659662" y="824888"/>
                    <a:pt x="638993" y="852082"/>
                  </a:cubicBezTo>
                  <a:cubicBezTo>
                    <a:pt x="618324" y="879276"/>
                    <a:pt x="586796" y="937944"/>
                    <a:pt x="572603" y="927009"/>
                  </a:cubicBezTo>
                  <a:cubicBezTo>
                    <a:pt x="559649" y="917120"/>
                    <a:pt x="620419" y="854174"/>
                    <a:pt x="620419" y="854174"/>
                  </a:cubicBezTo>
                  <a:cubicBezTo>
                    <a:pt x="620419" y="854174"/>
                    <a:pt x="706239" y="758709"/>
                    <a:pt x="719288" y="743495"/>
                  </a:cubicBezTo>
                  <a:cubicBezTo>
                    <a:pt x="732338" y="728281"/>
                    <a:pt x="734528" y="751102"/>
                    <a:pt x="734528" y="751102"/>
                  </a:cubicBezTo>
                  <a:lnTo>
                    <a:pt x="759389" y="745872"/>
                  </a:lnTo>
                  <a:lnTo>
                    <a:pt x="769485" y="734747"/>
                  </a:lnTo>
                  <a:cubicBezTo>
                    <a:pt x="769485" y="734747"/>
                    <a:pt x="785297" y="739977"/>
                    <a:pt x="785582" y="740262"/>
                  </a:cubicBezTo>
                  <a:lnTo>
                    <a:pt x="803013" y="769548"/>
                  </a:lnTo>
                  <a:lnTo>
                    <a:pt x="824730" y="793605"/>
                  </a:lnTo>
                  <a:lnTo>
                    <a:pt x="824730" y="794556"/>
                  </a:lnTo>
                  <a:lnTo>
                    <a:pt x="864830" y="840957"/>
                  </a:lnTo>
                  <a:lnTo>
                    <a:pt x="888929" y="865014"/>
                  </a:lnTo>
                  <a:lnTo>
                    <a:pt x="955318" y="922730"/>
                  </a:lnTo>
                  <a:lnTo>
                    <a:pt x="965129" y="922730"/>
                  </a:lnTo>
                  <a:lnTo>
                    <a:pt x="1051044" y="816235"/>
                  </a:lnTo>
                  <a:lnTo>
                    <a:pt x="1092383" y="769548"/>
                  </a:lnTo>
                  <a:lnTo>
                    <a:pt x="1146770" y="755381"/>
                  </a:lnTo>
                  <a:cubicBezTo>
                    <a:pt x="1146770" y="755381"/>
                    <a:pt x="1153343" y="753194"/>
                    <a:pt x="1160963" y="770594"/>
                  </a:cubicBezTo>
                  <a:lnTo>
                    <a:pt x="1244687" y="864063"/>
                  </a:lnTo>
                  <a:cubicBezTo>
                    <a:pt x="1244687" y="864063"/>
                    <a:pt x="1240306" y="879276"/>
                    <a:pt x="1262023" y="885837"/>
                  </a:cubicBezTo>
                  <a:cubicBezTo>
                    <a:pt x="1283740" y="892398"/>
                    <a:pt x="1285931" y="902192"/>
                    <a:pt x="1294694" y="913031"/>
                  </a:cubicBezTo>
                  <a:cubicBezTo>
                    <a:pt x="1303457" y="923966"/>
                    <a:pt x="1315363" y="935852"/>
                    <a:pt x="1326221" y="925012"/>
                  </a:cubicBezTo>
                  <a:cubicBezTo>
                    <a:pt x="1326221" y="925012"/>
                    <a:pt x="1339271" y="913031"/>
                    <a:pt x="1350129" y="903238"/>
                  </a:cubicBezTo>
                  <a:cubicBezTo>
                    <a:pt x="1355749" y="897628"/>
                    <a:pt x="1402326" y="838009"/>
                    <a:pt x="1402326" y="838009"/>
                  </a:cubicBezTo>
                  <a:lnTo>
                    <a:pt x="1408898" y="833731"/>
                  </a:lnTo>
                  <a:lnTo>
                    <a:pt x="1403374" y="840292"/>
                  </a:lnTo>
                  <a:lnTo>
                    <a:pt x="1417566" y="818517"/>
                  </a:lnTo>
                  <a:lnTo>
                    <a:pt x="1467572" y="763083"/>
                  </a:lnTo>
                  <a:cubicBezTo>
                    <a:pt x="1467572" y="763083"/>
                    <a:pt x="1474145" y="751102"/>
                    <a:pt x="1486146" y="763083"/>
                  </a:cubicBezTo>
                  <a:cubicBezTo>
                    <a:pt x="1498148" y="775063"/>
                    <a:pt x="1442617" y="828311"/>
                    <a:pt x="1442617" y="828311"/>
                  </a:cubicBezTo>
                  <a:lnTo>
                    <a:pt x="1427472" y="843524"/>
                  </a:lnTo>
                  <a:lnTo>
                    <a:pt x="1416614" y="850085"/>
                  </a:lnTo>
                  <a:close/>
                  <a:moveTo>
                    <a:pt x="747863" y="371047"/>
                  </a:moveTo>
                  <a:lnTo>
                    <a:pt x="746435" y="371238"/>
                  </a:lnTo>
                  <a:lnTo>
                    <a:pt x="745006" y="370857"/>
                  </a:lnTo>
                  <a:cubicBezTo>
                    <a:pt x="726909" y="365723"/>
                    <a:pt x="717764" y="348227"/>
                    <a:pt x="715574" y="334820"/>
                  </a:cubicBezTo>
                  <a:lnTo>
                    <a:pt x="717003" y="330066"/>
                  </a:lnTo>
                  <a:lnTo>
                    <a:pt x="720717" y="319606"/>
                  </a:lnTo>
                  <a:cubicBezTo>
                    <a:pt x="722336" y="312190"/>
                    <a:pt x="721574" y="304393"/>
                    <a:pt x="736719" y="302491"/>
                  </a:cubicBezTo>
                  <a:lnTo>
                    <a:pt x="739196" y="302586"/>
                  </a:lnTo>
                  <a:lnTo>
                    <a:pt x="754340" y="302586"/>
                  </a:lnTo>
                  <a:cubicBezTo>
                    <a:pt x="763770" y="305819"/>
                    <a:pt x="779105" y="312855"/>
                    <a:pt x="786249" y="325216"/>
                  </a:cubicBezTo>
                  <a:lnTo>
                    <a:pt x="787202" y="326928"/>
                  </a:lnTo>
                  <a:lnTo>
                    <a:pt x="787202" y="329020"/>
                  </a:lnTo>
                  <a:cubicBezTo>
                    <a:pt x="787202" y="349558"/>
                    <a:pt x="769961" y="359637"/>
                    <a:pt x="747768" y="371238"/>
                  </a:cubicBezTo>
                  <a:lnTo>
                    <a:pt x="747768" y="371333"/>
                  </a:lnTo>
                  <a:close/>
                  <a:moveTo>
                    <a:pt x="783773" y="452630"/>
                  </a:moveTo>
                  <a:lnTo>
                    <a:pt x="772533" y="474500"/>
                  </a:lnTo>
                  <a:lnTo>
                    <a:pt x="769009" y="476782"/>
                  </a:lnTo>
                  <a:cubicBezTo>
                    <a:pt x="757388" y="484008"/>
                    <a:pt x="747768" y="486290"/>
                    <a:pt x="735862" y="478969"/>
                  </a:cubicBezTo>
                  <a:cubicBezTo>
                    <a:pt x="726146" y="472978"/>
                    <a:pt x="721098" y="463090"/>
                    <a:pt x="722146" y="451870"/>
                  </a:cubicBezTo>
                  <a:lnTo>
                    <a:pt x="722241" y="450729"/>
                  </a:lnTo>
                  <a:lnTo>
                    <a:pt x="722718" y="449588"/>
                  </a:lnTo>
                  <a:cubicBezTo>
                    <a:pt x="729099" y="434279"/>
                    <a:pt x="743768" y="425626"/>
                    <a:pt x="758341" y="428574"/>
                  </a:cubicBezTo>
                  <a:cubicBezTo>
                    <a:pt x="771200" y="431141"/>
                    <a:pt x="783868" y="438177"/>
                    <a:pt x="783868" y="452535"/>
                  </a:cubicBezTo>
                  <a:lnTo>
                    <a:pt x="783963" y="452535"/>
                  </a:lnTo>
                  <a:close/>
                  <a:moveTo>
                    <a:pt x="716717" y="584323"/>
                  </a:moveTo>
                  <a:cubicBezTo>
                    <a:pt x="720431" y="573293"/>
                    <a:pt x="734243" y="572057"/>
                    <a:pt x="741101" y="570916"/>
                  </a:cubicBezTo>
                  <a:cubicBezTo>
                    <a:pt x="745006" y="570345"/>
                    <a:pt x="780725" y="568444"/>
                    <a:pt x="785487" y="575290"/>
                  </a:cubicBezTo>
                  <a:cubicBezTo>
                    <a:pt x="787202" y="578047"/>
                    <a:pt x="802823" y="576431"/>
                    <a:pt x="800822" y="583277"/>
                  </a:cubicBezTo>
                  <a:lnTo>
                    <a:pt x="786726" y="590503"/>
                  </a:lnTo>
                  <a:lnTo>
                    <a:pt x="786154" y="591454"/>
                  </a:lnTo>
                  <a:cubicBezTo>
                    <a:pt x="773390" y="611327"/>
                    <a:pt x="755388" y="604196"/>
                    <a:pt x="743387" y="599441"/>
                  </a:cubicBezTo>
                  <a:lnTo>
                    <a:pt x="727489" y="594583"/>
                  </a:lnTo>
                  <a:lnTo>
                    <a:pt x="717850" y="592205"/>
                  </a:lnTo>
                  <a:lnTo>
                    <a:pt x="716707" y="584142"/>
                  </a:lnTo>
                  <a:lnTo>
                    <a:pt x="716688" y="584142"/>
                  </a:lnTo>
                  <a:close/>
                  <a:moveTo>
                    <a:pt x="702239" y="657158"/>
                  </a:moveTo>
                  <a:cubicBezTo>
                    <a:pt x="706335" y="646889"/>
                    <a:pt x="718622" y="653164"/>
                    <a:pt x="729290" y="652499"/>
                  </a:cubicBezTo>
                  <a:cubicBezTo>
                    <a:pt x="742529" y="651738"/>
                    <a:pt x="784725" y="655542"/>
                    <a:pt x="791869" y="668378"/>
                  </a:cubicBezTo>
                  <a:lnTo>
                    <a:pt x="795012" y="674178"/>
                  </a:lnTo>
                  <a:lnTo>
                    <a:pt x="789678" y="678172"/>
                  </a:lnTo>
                  <a:cubicBezTo>
                    <a:pt x="773390" y="679978"/>
                    <a:pt x="731004" y="675224"/>
                    <a:pt x="721384" y="671326"/>
                  </a:cubicBezTo>
                  <a:lnTo>
                    <a:pt x="709097" y="667712"/>
                  </a:lnTo>
                  <a:lnTo>
                    <a:pt x="699000" y="665145"/>
                  </a:lnTo>
                  <a:lnTo>
                    <a:pt x="702048" y="657348"/>
                  </a:lnTo>
                  <a:close/>
                  <a:moveTo>
                    <a:pt x="720146" y="99580"/>
                  </a:moveTo>
                  <a:lnTo>
                    <a:pt x="723575" y="68867"/>
                  </a:lnTo>
                  <a:cubicBezTo>
                    <a:pt x="736624" y="63638"/>
                    <a:pt x="734719" y="56602"/>
                    <a:pt x="738338" y="59739"/>
                  </a:cubicBezTo>
                  <a:cubicBezTo>
                    <a:pt x="747102" y="67251"/>
                    <a:pt x="756531" y="62021"/>
                    <a:pt x="755864" y="118217"/>
                  </a:cubicBezTo>
                  <a:lnTo>
                    <a:pt x="755864" y="132004"/>
                  </a:lnTo>
                  <a:lnTo>
                    <a:pt x="774724" y="143699"/>
                  </a:lnTo>
                  <a:lnTo>
                    <a:pt x="745196" y="142558"/>
                  </a:lnTo>
                  <a:cubicBezTo>
                    <a:pt x="736624" y="137899"/>
                    <a:pt x="727861" y="125443"/>
                    <a:pt x="725861" y="116410"/>
                  </a:cubicBezTo>
                  <a:lnTo>
                    <a:pt x="720146" y="99390"/>
                  </a:lnTo>
                  <a:close/>
                  <a:moveTo>
                    <a:pt x="692904" y="201701"/>
                  </a:moveTo>
                  <a:lnTo>
                    <a:pt x="690618" y="178976"/>
                  </a:lnTo>
                  <a:cubicBezTo>
                    <a:pt x="712145" y="170323"/>
                    <a:pt x="737291" y="175553"/>
                    <a:pt x="756531" y="180117"/>
                  </a:cubicBezTo>
                  <a:cubicBezTo>
                    <a:pt x="776057" y="184681"/>
                    <a:pt x="830445" y="174412"/>
                    <a:pt x="823587" y="194855"/>
                  </a:cubicBezTo>
                  <a:cubicBezTo>
                    <a:pt x="823587" y="194855"/>
                    <a:pt x="824063" y="218531"/>
                    <a:pt x="807680" y="223285"/>
                  </a:cubicBezTo>
                  <a:cubicBezTo>
                    <a:pt x="800251" y="228040"/>
                    <a:pt x="792917" y="230132"/>
                    <a:pt x="747482" y="210829"/>
                  </a:cubicBezTo>
                  <a:cubicBezTo>
                    <a:pt x="731576" y="208357"/>
                    <a:pt x="720812" y="216344"/>
                    <a:pt x="712240" y="214252"/>
                  </a:cubicBezTo>
                  <a:lnTo>
                    <a:pt x="692999" y="201796"/>
                  </a:lnTo>
                  <a:close/>
                  <a:moveTo>
                    <a:pt x="563840" y="1020953"/>
                  </a:moveTo>
                  <a:lnTo>
                    <a:pt x="565365" y="1022759"/>
                  </a:lnTo>
                  <a:lnTo>
                    <a:pt x="565555" y="1025042"/>
                  </a:lnTo>
                  <a:cubicBezTo>
                    <a:pt x="566793" y="1041586"/>
                    <a:pt x="562412" y="1054233"/>
                    <a:pt x="549267" y="1062220"/>
                  </a:cubicBezTo>
                  <a:cubicBezTo>
                    <a:pt x="537170" y="1069636"/>
                    <a:pt x="530122" y="1069161"/>
                    <a:pt x="516787" y="1060889"/>
                  </a:cubicBezTo>
                  <a:lnTo>
                    <a:pt x="514977" y="1059747"/>
                  </a:lnTo>
                  <a:lnTo>
                    <a:pt x="514025" y="1057846"/>
                  </a:lnTo>
                  <a:cubicBezTo>
                    <a:pt x="503642" y="1037117"/>
                    <a:pt x="508786" y="1017340"/>
                    <a:pt x="522978" y="1008211"/>
                  </a:cubicBezTo>
                  <a:cubicBezTo>
                    <a:pt x="536218" y="999749"/>
                    <a:pt x="549267" y="1002411"/>
                    <a:pt x="564031" y="1020858"/>
                  </a:cubicBezTo>
                  <a:close/>
                  <a:moveTo>
                    <a:pt x="421251" y="399193"/>
                  </a:moveTo>
                  <a:cubicBezTo>
                    <a:pt x="415346" y="411649"/>
                    <a:pt x="406392" y="422393"/>
                    <a:pt x="394867" y="425341"/>
                  </a:cubicBezTo>
                  <a:lnTo>
                    <a:pt x="389342" y="426767"/>
                  </a:lnTo>
                  <a:cubicBezTo>
                    <a:pt x="376579" y="429334"/>
                    <a:pt x="363053" y="415547"/>
                    <a:pt x="357719" y="410032"/>
                  </a:cubicBezTo>
                  <a:lnTo>
                    <a:pt x="354100" y="406324"/>
                  </a:lnTo>
                  <a:lnTo>
                    <a:pt x="353624" y="404422"/>
                  </a:lnTo>
                  <a:cubicBezTo>
                    <a:pt x="353147" y="384549"/>
                    <a:pt x="363434" y="370952"/>
                    <a:pt x="377912" y="356499"/>
                  </a:cubicBezTo>
                  <a:lnTo>
                    <a:pt x="380484" y="356309"/>
                  </a:lnTo>
                  <a:lnTo>
                    <a:pt x="389914" y="356119"/>
                  </a:lnTo>
                  <a:cubicBezTo>
                    <a:pt x="398391" y="355358"/>
                    <a:pt x="413822" y="360873"/>
                    <a:pt x="420203" y="375516"/>
                  </a:cubicBezTo>
                  <a:lnTo>
                    <a:pt x="420108" y="375421"/>
                  </a:lnTo>
                  <a:lnTo>
                    <a:pt x="420108" y="375611"/>
                  </a:lnTo>
                  <a:lnTo>
                    <a:pt x="420013" y="375611"/>
                  </a:lnTo>
                  <a:cubicBezTo>
                    <a:pt x="422299" y="380651"/>
                    <a:pt x="423442" y="385310"/>
                    <a:pt x="423442" y="389684"/>
                  </a:cubicBezTo>
                  <a:cubicBezTo>
                    <a:pt x="423442" y="393107"/>
                    <a:pt x="422680" y="396340"/>
                    <a:pt x="421251" y="399383"/>
                  </a:cubicBezTo>
                  <a:lnTo>
                    <a:pt x="421346" y="399383"/>
                  </a:lnTo>
                  <a:close/>
                  <a:moveTo>
                    <a:pt x="410678" y="530029"/>
                  </a:moveTo>
                  <a:cubicBezTo>
                    <a:pt x="406202" y="532121"/>
                    <a:pt x="403344" y="533548"/>
                    <a:pt x="402106" y="536400"/>
                  </a:cubicBezTo>
                  <a:lnTo>
                    <a:pt x="400582" y="540108"/>
                  </a:lnTo>
                  <a:lnTo>
                    <a:pt x="396677" y="540869"/>
                  </a:lnTo>
                  <a:cubicBezTo>
                    <a:pt x="382294" y="543817"/>
                    <a:pt x="362768" y="524610"/>
                    <a:pt x="355529" y="512629"/>
                  </a:cubicBezTo>
                  <a:lnTo>
                    <a:pt x="353719" y="509681"/>
                  </a:lnTo>
                  <a:lnTo>
                    <a:pt x="354767" y="506448"/>
                  </a:lnTo>
                  <a:cubicBezTo>
                    <a:pt x="359053" y="493612"/>
                    <a:pt x="369245" y="477543"/>
                    <a:pt x="383913" y="474500"/>
                  </a:cubicBezTo>
                  <a:cubicBezTo>
                    <a:pt x="390676" y="473074"/>
                    <a:pt x="400963" y="473834"/>
                    <a:pt x="411631" y="485720"/>
                  </a:cubicBezTo>
                  <a:lnTo>
                    <a:pt x="412583" y="486766"/>
                  </a:lnTo>
                  <a:lnTo>
                    <a:pt x="413060" y="488002"/>
                  </a:lnTo>
                  <a:cubicBezTo>
                    <a:pt x="420489" y="506543"/>
                    <a:pt x="417155" y="527177"/>
                    <a:pt x="410488" y="530220"/>
                  </a:cubicBezTo>
                  <a:close/>
                  <a:moveTo>
                    <a:pt x="326763" y="225187"/>
                  </a:moveTo>
                  <a:lnTo>
                    <a:pt x="325811" y="222335"/>
                  </a:lnTo>
                  <a:lnTo>
                    <a:pt x="327049" y="219672"/>
                  </a:lnTo>
                  <a:cubicBezTo>
                    <a:pt x="333812" y="204744"/>
                    <a:pt x="351719" y="215869"/>
                    <a:pt x="359624" y="216344"/>
                  </a:cubicBezTo>
                  <a:cubicBezTo>
                    <a:pt x="368864" y="217010"/>
                    <a:pt x="365625" y="206931"/>
                    <a:pt x="367435" y="197993"/>
                  </a:cubicBezTo>
                  <a:cubicBezTo>
                    <a:pt x="368007" y="192098"/>
                    <a:pt x="356481" y="181258"/>
                    <a:pt x="370197" y="156251"/>
                  </a:cubicBezTo>
                  <a:cubicBezTo>
                    <a:pt x="378198" y="141512"/>
                    <a:pt x="351909" y="139421"/>
                    <a:pt x="379151" y="125158"/>
                  </a:cubicBezTo>
                  <a:cubicBezTo>
                    <a:pt x="390200" y="122400"/>
                    <a:pt x="391057" y="129246"/>
                    <a:pt x="396296" y="134666"/>
                  </a:cubicBezTo>
                  <a:lnTo>
                    <a:pt x="400201" y="138755"/>
                  </a:lnTo>
                  <a:lnTo>
                    <a:pt x="400677" y="140752"/>
                  </a:lnTo>
                  <a:cubicBezTo>
                    <a:pt x="404582" y="156346"/>
                    <a:pt x="398201" y="164998"/>
                    <a:pt x="391724" y="179071"/>
                  </a:cubicBezTo>
                  <a:cubicBezTo>
                    <a:pt x="387152" y="188960"/>
                    <a:pt x="381627" y="202937"/>
                    <a:pt x="383723" y="208642"/>
                  </a:cubicBezTo>
                  <a:cubicBezTo>
                    <a:pt x="385151" y="212731"/>
                    <a:pt x="391247" y="216534"/>
                    <a:pt x="400487" y="219577"/>
                  </a:cubicBezTo>
                  <a:lnTo>
                    <a:pt x="426966" y="220338"/>
                  </a:lnTo>
                  <a:cubicBezTo>
                    <a:pt x="443349" y="219292"/>
                    <a:pt x="456875" y="222810"/>
                    <a:pt x="473734" y="242588"/>
                  </a:cubicBezTo>
                  <a:lnTo>
                    <a:pt x="476496" y="245821"/>
                  </a:lnTo>
                  <a:lnTo>
                    <a:pt x="475067" y="249814"/>
                  </a:lnTo>
                  <a:cubicBezTo>
                    <a:pt x="471543" y="260559"/>
                    <a:pt x="464209" y="265979"/>
                    <a:pt x="453541" y="268451"/>
                  </a:cubicBezTo>
                  <a:cubicBezTo>
                    <a:pt x="445445" y="270352"/>
                    <a:pt x="437729" y="268166"/>
                    <a:pt x="431824" y="262365"/>
                  </a:cubicBezTo>
                  <a:cubicBezTo>
                    <a:pt x="420584" y="251145"/>
                    <a:pt x="407440" y="255995"/>
                    <a:pt x="390486" y="253998"/>
                  </a:cubicBezTo>
                  <a:cubicBezTo>
                    <a:pt x="378008" y="252476"/>
                    <a:pt x="352957" y="261890"/>
                    <a:pt x="326573" y="225187"/>
                  </a:cubicBezTo>
                  <a:close/>
                  <a:moveTo>
                    <a:pt x="350195" y="608855"/>
                  </a:moveTo>
                  <a:lnTo>
                    <a:pt x="357815" y="603720"/>
                  </a:lnTo>
                  <a:cubicBezTo>
                    <a:pt x="379246" y="605907"/>
                    <a:pt x="408202" y="595353"/>
                    <a:pt x="422680" y="605051"/>
                  </a:cubicBezTo>
                  <a:lnTo>
                    <a:pt x="429252" y="621406"/>
                  </a:lnTo>
                  <a:cubicBezTo>
                    <a:pt x="429252" y="621406"/>
                    <a:pt x="400868" y="644607"/>
                    <a:pt x="414393" y="646794"/>
                  </a:cubicBezTo>
                  <a:cubicBezTo>
                    <a:pt x="438968" y="650787"/>
                    <a:pt x="444492" y="673988"/>
                    <a:pt x="392200" y="664860"/>
                  </a:cubicBezTo>
                  <a:cubicBezTo>
                    <a:pt x="386390" y="663909"/>
                    <a:pt x="342194" y="654400"/>
                    <a:pt x="342194" y="645367"/>
                  </a:cubicBezTo>
                  <a:cubicBezTo>
                    <a:pt x="342194" y="636334"/>
                    <a:pt x="359910" y="636620"/>
                    <a:pt x="359910" y="636620"/>
                  </a:cubicBezTo>
                  <a:lnTo>
                    <a:pt x="350195" y="608950"/>
                  </a:lnTo>
                  <a:close/>
                  <a:moveTo>
                    <a:pt x="359624" y="744161"/>
                  </a:moveTo>
                  <a:cubicBezTo>
                    <a:pt x="361815" y="748535"/>
                    <a:pt x="281329" y="845236"/>
                    <a:pt x="281329" y="845236"/>
                  </a:cubicBezTo>
                  <a:cubicBezTo>
                    <a:pt x="271518" y="872430"/>
                    <a:pt x="244277" y="892018"/>
                    <a:pt x="236657" y="898483"/>
                  </a:cubicBezTo>
                  <a:cubicBezTo>
                    <a:pt x="229037" y="905044"/>
                    <a:pt x="226941" y="897438"/>
                    <a:pt x="226941" y="897438"/>
                  </a:cubicBezTo>
                  <a:cubicBezTo>
                    <a:pt x="226941" y="897438"/>
                    <a:pt x="281329" y="822511"/>
                    <a:pt x="291044" y="811576"/>
                  </a:cubicBezTo>
                  <a:cubicBezTo>
                    <a:pt x="300760" y="800736"/>
                    <a:pt x="353052" y="735508"/>
                    <a:pt x="353052" y="735508"/>
                  </a:cubicBezTo>
                  <a:lnTo>
                    <a:pt x="366101" y="739882"/>
                  </a:lnTo>
                  <a:lnTo>
                    <a:pt x="375912" y="732180"/>
                  </a:lnTo>
                  <a:lnTo>
                    <a:pt x="388866" y="739882"/>
                  </a:lnTo>
                  <a:lnTo>
                    <a:pt x="443254" y="801782"/>
                  </a:lnTo>
                  <a:lnTo>
                    <a:pt x="442206" y="801782"/>
                  </a:lnTo>
                  <a:lnTo>
                    <a:pt x="561840" y="933475"/>
                  </a:lnTo>
                  <a:lnTo>
                    <a:pt x="561650" y="933665"/>
                  </a:lnTo>
                  <a:lnTo>
                    <a:pt x="562602" y="934331"/>
                  </a:lnTo>
                  <a:lnTo>
                    <a:pt x="555268" y="948498"/>
                  </a:lnTo>
                  <a:cubicBezTo>
                    <a:pt x="555268" y="948498"/>
                    <a:pt x="548791" y="946406"/>
                    <a:pt x="548696" y="946311"/>
                  </a:cubicBezTo>
                  <a:cubicBezTo>
                    <a:pt x="547743" y="945741"/>
                    <a:pt x="536028" y="933950"/>
                    <a:pt x="536028" y="933950"/>
                  </a:cubicBezTo>
                  <a:cubicBezTo>
                    <a:pt x="507357" y="903998"/>
                    <a:pt x="447540" y="836678"/>
                    <a:pt x="420299" y="805205"/>
                  </a:cubicBezTo>
                  <a:lnTo>
                    <a:pt x="419251" y="805205"/>
                  </a:lnTo>
                  <a:lnTo>
                    <a:pt x="364768" y="742544"/>
                  </a:lnTo>
                  <a:moveTo>
                    <a:pt x="1162392" y="2048821"/>
                  </a:moveTo>
                  <a:cubicBezTo>
                    <a:pt x="1123434" y="2023623"/>
                    <a:pt x="1074762" y="1950598"/>
                    <a:pt x="1056854" y="1901629"/>
                  </a:cubicBezTo>
                  <a:lnTo>
                    <a:pt x="1056283" y="1900013"/>
                  </a:lnTo>
                  <a:lnTo>
                    <a:pt x="1056473" y="1898397"/>
                  </a:lnTo>
                  <a:cubicBezTo>
                    <a:pt x="1062855" y="1830601"/>
                    <a:pt x="1073999" y="1769081"/>
                    <a:pt x="1117053" y="1715263"/>
                  </a:cubicBezTo>
                  <a:cubicBezTo>
                    <a:pt x="1121910" y="1697387"/>
                    <a:pt x="1108099" y="1683124"/>
                    <a:pt x="1090287" y="1677609"/>
                  </a:cubicBezTo>
                  <a:cubicBezTo>
                    <a:pt x="1057617" y="1678846"/>
                    <a:pt x="1040376" y="1666960"/>
                    <a:pt x="1020660" y="1689115"/>
                  </a:cubicBezTo>
                  <a:cubicBezTo>
                    <a:pt x="1003038" y="1708797"/>
                    <a:pt x="1039138" y="1728099"/>
                    <a:pt x="983703" y="1721919"/>
                  </a:cubicBezTo>
                  <a:cubicBezTo>
                    <a:pt x="971129" y="1725057"/>
                    <a:pt x="958937" y="1742933"/>
                    <a:pt x="950841" y="1738274"/>
                  </a:cubicBezTo>
                  <a:cubicBezTo>
                    <a:pt x="937220" y="1730382"/>
                    <a:pt x="912646" y="1746166"/>
                    <a:pt x="908741" y="1730096"/>
                  </a:cubicBezTo>
                  <a:cubicBezTo>
                    <a:pt x="905312" y="1715834"/>
                    <a:pt x="910741" y="1671999"/>
                    <a:pt x="901787" y="1667150"/>
                  </a:cubicBezTo>
                  <a:cubicBezTo>
                    <a:pt x="895311" y="1663727"/>
                    <a:pt x="874927" y="1653838"/>
                    <a:pt x="862545" y="1658307"/>
                  </a:cubicBezTo>
                  <a:cubicBezTo>
                    <a:pt x="845685" y="1667530"/>
                    <a:pt x="834351" y="1654028"/>
                    <a:pt x="831779" y="1671714"/>
                  </a:cubicBezTo>
                  <a:cubicBezTo>
                    <a:pt x="823492" y="1727053"/>
                    <a:pt x="849210" y="1735231"/>
                    <a:pt x="817396" y="1747592"/>
                  </a:cubicBezTo>
                  <a:lnTo>
                    <a:pt x="811110" y="1752346"/>
                  </a:lnTo>
                  <a:lnTo>
                    <a:pt x="809014" y="1751680"/>
                  </a:lnTo>
                  <a:cubicBezTo>
                    <a:pt x="800918" y="1756720"/>
                    <a:pt x="778820" y="1753012"/>
                    <a:pt x="771200" y="1755674"/>
                  </a:cubicBezTo>
                  <a:cubicBezTo>
                    <a:pt x="763389" y="1758527"/>
                    <a:pt x="762627" y="1763186"/>
                    <a:pt x="751102" y="1760904"/>
                  </a:cubicBezTo>
                  <a:lnTo>
                    <a:pt x="746625" y="1760143"/>
                  </a:lnTo>
                  <a:lnTo>
                    <a:pt x="743292" y="1748733"/>
                  </a:lnTo>
                  <a:cubicBezTo>
                    <a:pt x="738243" y="1731142"/>
                    <a:pt x="740339" y="1725057"/>
                    <a:pt x="731099" y="1708607"/>
                  </a:cubicBezTo>
                  <a:cubicBezTo>
                    <a:pt x="719765" y="1693298"/>
                    <a:pt x="677664" y="1693298"/>
                    <a:pt x="668425" y="1716879"/>
                  </a:cubicBezTo>
                  <a:cubicBezTo>
                    <a:pt x="668425" y="1720398"/>
                    <a:pt x="669378" y="1762996"/>
                    <a:pt x="669378" y="1762996"/>
                  </a:cubicBezTo>
                  <a:cubicBezTo>
                    <a:pt x="669378" y="1762996"/>
                    <a:pt x="684808" y="1792757"/>
                    <a:pt x="654042" y="1797892"/>
                  </a:cubicBezTo>
                  <a:cubicBezTo>
                    <a:pt x="644994" y="1799413"/>
                    <a:pt x="657376" y="1811299"/>
                    <a:pt x="648899" y="1813296"/>
                  </a:cubicBezTo>
                  <a:cubicBezTo>
                    <a:pt x="626324" y="1818430"/>
                    <a:pt x="602798" y="1850284"/>
                    <a:pt x="596607" y="1851234"/>
                  </a:cubicBezTo>
                  <a:cubicBezTo>
                    <a:pt x="590511" y="1852280"/>
                    <a:pt x="600988" y="1819666"/>
                    <a:pt x="600131" y="1817955"/>
                  </a:cubicBezTo>
                  <a:cubicBezTo>
                    <a:pt x="597178" y="1812345"/>
                    <a:pt x="585653" y="1806354"/>
                    <a:pt x="575842" y="1806069"/>
                  </a:cubicBezTo>
                  <a:cubicBezTo>
                    <a:pt x="540790" y="1797321"/>
                    <a:pt x="508310" y="1822709"/>
                    <a:pt x="481068" y="1847621"/>
                  </a:cubicBezTo>
                  <a:cubicBezTo>
                    <a:pt x="479640" y="1849523"/>
                    <a:pt x="478877" y="1851520"/>
                    <a:pt x="478877" y="1853516"/>
                  </a:cubicBezTo>
                  <a:cubicBezTo>
                    <a:pt x="478877" y="1854277"/>
                    <a:pt x="478973" y="1855038"/>
                    <a:pt x="479068" y="1855799"/>
                  </a:cubicBezTo>
                  <a:cubicBezTo>
                    <a:pt x="481163" y="1864261"/>
                    <a:pt x="492212" y="1873199"/>
                    <a:pt x="501833" y="1878143"/>
                  </a:cubicBezTo>
                  <a:cubicBezTo>
                    <a:pt x="601750" y="1878999"/>
                    <a:pt x="628134" y="1962389"/>
                    <a:pt x="675854" y="2017918"/>
                  </a:cubicBezTo>
                  <a:lnTo>
                    <a:pt x="683094" y="2036840"/>
                  </a:lnTo>
                  <a:lnTo>
                    <a:pt x="682712" y="2039503"/>
                  </a:lnTo>
                  <a:cubicBezTo>
                    <a:pt x="664615" y="2068408"/>
                    <a:pt x="680617" y="2091989"/>
                    <a:pt x="669473" y="2128217"/>
                  </a:cubicBezTo>
                  <a:lnTo>
                    <a:pt x="661376" y="2200862"/>
                  </a:lnTo>
                  <a:cubicBezTo>
                    <a:pt x="661376" y="2200862"/>
                    <a:pt x="622229" y="2176425"/>
                    <a:pt x="589463" y="2140578"/>
                  </a:cubicBezTo>
                  <a:cubicBezTo>
                    <a:pt x="560888" y="2109485"/>
                    <a:pt x="535265" y="2107108"/>
                    <a:pt x="531932" y="2096553"/>
                  </a:cubicBezTo>
                  <a:cubicBezTo>
                    <a:pt x="518597" y="2053480"/>
                    <a:pt x="452493" y="1965812"/>
                    <a:pt x="456970" y="1890504"/>
                  </a:cubicBezTo>
                  <a:cubicBezTo>
                    <a:pt x="458970" y="1856654"/>
                    <a:pt x="449731" y="1817099"/>
                    <a:pt x="454874" y="1780872"/>
                  </a:cubicBezTo>
                  <a:cubicBezTo>
                    <a:pt x="480497" y="1601446"/>
                    <a:pt x="601083" y="1462337"/>
                    <a:pt x="784249" y="1432290"/>
                  </a:cubicBezTo>
                  <a:cubicBezTo>
                    <a:pt x="861878" y="1425254"/>
                    <a:pt x="915027" y="1437805"/>
                    <a:pt x="976178" y="1458914"/>
                  </a:cubicBezTo>
                  <a:cubicBezTo>
                    <a:pt x="1003229" y="1468232"/>
                    <a:pt x="1021707" y="1470990"/>
                    <a:pt x="1052092" y="1478406"/>
                  </a:cubicBezTo>
                  <a:lnTo>
                    <a:pt x="1103432" y="1511211"/>
                  </a:lnTo>
                  <a:cubicBezTo>
                    <a:pt x="1103432" y="1511211"/>
                    <a:pt x="1121529" y="1524428"/>
                    <a:pt x="1140389" y="1535743"/>
                  </a:cubicBezTo>
                  <a:cubicBezTo>
                    <a:pt x="1173155" y="1555330"/>
                    <a:pt x="1213731" y="1619132"/>
                    <a:pt x="1231734" y="1656691"/>
                  </a:cubicBezTo>
                  <a:cubicBezTo>
                    <a:pt x="1231734" y="1748923"/>
                    <a:pt x="1266595" y="1760238"/>
                    <a:pt x="1271738" y="1835070"/>
                  </a:cubicBezTo>
                  <a:cubicBezTo>
                    <a:pt x="1275168" y="1885085"/>
                    <a:pt x="1249926" y="1953641"/>
                    <a:pt x="1230686" y="1996049"/>
                  </a:cubicBezTo>
                  <a:cubicBezTo>
                    <a:pt x="1231448" y="1999282"/>
                    <a:pt x="1223447" y="1995954"/>
                    <a:pt x="1222494" y="2007269"/>
                  </a:cubicBezTo>
                  <a:cubicBezTo>
                    <a:pt x="1220875" y="2026571"/>
                    <a:pt x="1214684" y="2046254"/>
                    <a:pt x="1205063" y="2055477"/>
                  </a:cubicBezTo>
                  <a:cubicBezTo>
                    <a:pt x="1179441" y="2080104"/>
                    <a:pt x="1161915" y="2049296"/>
                    <a:pt x="1161915" y="2049296"/>
                  </a:cubicBezTo>
                  <a:lnTo>
                    <a:pt x="1161915" y="2049391"/>
                  </a:lnTo>
                  <a:close/>
                  <a:moveTo>
                    <a:pt x="1221923" y="2091894"/>
                  </a:moveTo>
                  <a:cubicBezTo>
                    <a:pt x="1221923" y="2092465"/>
                    <a:pt x="1235639" y="2067838"/>
                    <a:pt x="1240401" y="2070405"/>
                  </a:cubicBezTo>
                  <a:cubicBezTo>
                    <a:pt x="1287550" y="2005843"/>
                    <a:pt x="1312220" y="1900108"/>
                    <a:pt x="1312220" y="1807971"/>
                  </a:cubicBezTo>
                  <a:cubicBezTo>
                    <a:pt x="1312220" y="1737513"/>
                    <a:pt x="1299932" y="1708512"/>
                    <a:pt x="1277358" y="1647087"/>
                  </a:cubicBezTo>
                  <a:cubicBezTo>
                    <a:pt x="1233448" y="1564648"/>
                    <a:pt x="1185442" y="1515490"/>
                    <a:pt x="1107242" y="1467947"/>
                  </a:cubicBezTo>
                  <a:lnTo>
                    <a:pt x="1080667" y="1451783"/>
                  </a:lnTo>
                  <a:cubicBezTo>
                    <a:pt x="1078095" y="1451117"/>
                    <a:pt x="1007420" y="1422592"/>
                    <a:pt x="1007420" y="1422592"/>
                  </a:cubicBezTo>
                  <a:cubicBezTo>
                    <a:pt x="926362" y="1400532"/>
                    <a:pt x="835398" y="1368774"/>
                    <a:pt x="747768" y="1400056"/>
                  </a:cubicBezTo>
                  <a:cubicBezTo>
                    <a:pt x="615180" y="1435143"/>
                    <a:pt x="469829" y="1538215"/>
                    <a:pt x="435729" y="1683980"/>
                  </a:cubicBezTo>
                  <a:cubicBezTo>
                    <a:pt x="385913" y="1831267"/>
                    <a:pt x="412774" y="2016492"/>
                    <a:pt x="511739" y="2135063"/>
                  </a:cubicBezTo>
                  <a:cubicBezTo>
                    <a:pt x="532122" y="2163874"/>
                    <a:pt x="562031" y="2189832"/>
                    <a:pt x="593844" y="2202763"/>
                  </a:cubicBezTo>
                  <a:cubicBezTo>
                    <a:pt x="626705" y="2216075"/>
                    <a:pt x="642041" y="2238705"/>
                    <a:pt x="642041" y="2238705"/>
                  </a:cubicBezTo>
                  <a:lnTo>
                    <a:pt x="648137" y="2250972"/>
                  </a:lnTo>
                  <a:cubicBezTo>
                    <a:pt x="651756" y="2281589"/>
                    <a:pt x="655566" y="2256772"/>
                    <a:pt x="640898" y="2278736"/>
                  </a:cubicBezTo>
                  <a:lnTo>
                    <a:pt x="630992" y="2322000"/>
                  </a:lnTo>
                  <a:lnTo>
                    <a:pt x="621467" y="2322761"/>
                  </a:lnTo>
                  <a:cubicBezTo>
                    <a:pt x="521073" y="2261906"/>
                    <a:pt x="371054" y="2247929"/>
                    <a:pt x="306380" y="2315534"/>
                  </a:cubicBezTo>
                  <a:cubicBezTo>
                    <a:pt x="293140" y="2322856"/>
                    <a:pt x="278090" y="2321049"/>
                    <a:pt x="270470" y="2330938"/>
                  </a:cubicBezTo>
                  <a:cubicBezTo>
                    <a:pt x="268661" y="2332744"/>
                    <a:pt x="235514" y="2377054"/>
                    <a:pt x="228370" y="2378100"/>
                  </a:cubicBezTo>
                  <a:cubicBezTo>
                    <a:pt x="221226" y="2379146"/>
                    <a:pt x="217130" y="2326849"/>
                    <a:pt x="217130" y="2326849"/>
                  </a:cubicBezTo>
                  <a:cubicBezTo>
                    <a:pt x="240752" y="2284822"/>
                    <a:pt x="221226" y="2058234"/>
                    <a:pt x="221226" y="1948031"/>
                  </a:cubicBezTo>
                  <a:cubicBezTo>
                    <a:pt x="221226" y="1747211"/>
                    <a:pt x="218083" y="1619988"/>
                    <a:pt x="218083" y="1412418"/>
                  </a:cubicBezTo>
                  <a:cubicBezTo>
                    <a:pt x="218083" y="1380279"/>
                    <a:pt x="215987" y="1345478"/>
                    <a:pt x="215987" y="1312959"/>
                  </a:cubicBezTo>
                  <a:cubicBezTo>
                    <a:pt x="215987" y="1312959"/>
                    <a:pt x="217892" y="1199713"/>
                    <a:pt x="213892" y="1187922"/>
                  </a:cubicBezTo>
                  <a:cubicBezTo>
                    <a:pt x="210082" y="1176797"/>
                    <a:pt x="205034" y="1179554"/>
                    <a:pt x="197414" y="1166338"/>
                  </a:cubicBezTo>
                  <a:cubicBezTo>
                    <a:pt x="192556" y="1157970"/>
                    <a:pt x="197128" y="1146750"/>
                    <a:pt x="206367" y="1139619"/>
                  </a:cubicBezTo>
                  <a:lnTo>
                    <a:pt x="208463" y="1138097"/>
                  </a:lnTo>
                  <a:lnTo>
                    <a:pt x="211034" y="1138097"/>
                  </a:lnTo>
                  <a:cubicBezTo>
                    <a:pt x="224179" y="1138097"/>
                    <a:pt x="263708" y="1140094"/>
                    <a:pt x="272185" y="1119556"/>
                  </a:cubicBezTo>
                  <a:cubicBezTo>
                    <a:pt x="277614" y="1092457"/>
                    <a:pt x="249420" y="1074010"/>
                    <a:pt x="236276" y="1072869"/>
                  </a:cubicBezTo>
                  <a:lnTo>
                    <a:pt x="221036" y="1072869"/>
                  </a:lnTo>
                  <a:lnTo>
                    <a:pt x="214559" y="1065262"/>
                  </a:lnTo>
                  <a:cubicBezTo>
                    <a:pt x="221036" y="1058702"/>
                    <a:pt x="231704" y="1051475"/>
                    <a:pt x="235704" y="1047006"/>
                  </a:cubicBezTo>
                  <a:lnTo>
                    <a:pt x="241229" y="1041491"/>
                  </a:lnTo>
                  <a:cubicBezTo>
                    <a:pt x="240086" y="1036832"/>
                    <a:pt x="237323" y="1012015"/>
                    <a:pt x="237323" y="1012015"/>
                  </a:cubicBezTo>
                  <a:cubicBezTo>
                    <a:pt x="233894" y="999178"/>
                    <a:pt x="229703" y="1005929"/>
                    <a:pt x="229703" y="991381"/>
                  </a:cubicBezTo>
                  <a:cubicBezTo>
                    <a:pt x="229703" y="987008"/>
                    <a:pt x="226846" y="981493"/>
                    <a:pt x="227608" y="976833"/>
                  </a:cubicBezTo>
                  <a:lnTo>
                    <a:pt x="227894" y="974932"/>
                  </a:lnTo>
                  <a:lnTo>
                    <a:pt x="228941" y="973505"/>
                  </a:lnTo>
                  <a:cubicBezTo>
                    <a:pt x="235323" y="964758"/>
                    <a:pt x="248087" y="962095"/>
                    <a:pt x="254659" y="953347"/>
                  </a:cubicBezTo>
                  <a:cubicBezTo>
                    <a:pt x="262279" y="927294"/>
                    <a:pt x="309047" y="868627"/>
                    <a:pt x="347147" y="825173"/>
                  </a:cubicBezTo>
                  <a:lnTo>
                    <a:pt x="364577" y="814238"/>
                  </a:lnTo>
                  <a:cubicBezTo>
                    <a:pt x="391628" y="819373"/>
                    <a:pt x="404297" y="842478"/>
                    <a:pt x="423347" y="875093"/>
                  </a:cubicBezTo>
                  <a:lnTo>
                    <a:pt x="460399" y="910084"/>
                  </a:lnTo>
                  <a:lnTo>
                    <a:pt x="462494" y="913127"/>
                  </a:lnTo>
                  <a:lnTo>
                    <a:pt x="448302" y="940321"/>
                  </a:lnTo>
                  <a:cubicBezTo>
                    <a:pt x="458113" y="1051190"/>
                    <a:pt x="437444" y="1107670"/>
                    <a:pt x="466781" y="1118510"/>
                  </a:cubicBezTo>
                  <a:lnTo>
                    <a:pt x="481449" y="1127068"/>
                  </a:lnTo>
                  <a:lnTo>
                    <a:pt x="479925" y="1132678"/>
                  </a:lnTo>
                  <a:cubicBezTo>
                    <a:pt x="476687" y="1143708"/>
                    <a:pt x="484116" y="1167574"/>
                    <a:pt x="496118" y="1183738"/>
                  </a:cubicBezTo>
                  <a:cubicBezTo>
                    <a:pt x="509262" y="1201139"/>
                    <a:pt x="522311" y="1183738"/>
                    <a:pt x="577747" y="1196765"/>
                  </a:cubicBezTo>
                  <a:cubicBezTo>
                    <a:pt x="589082" y="1199427"/>
                    <a:pt x="589749" y="1166338"/>
                    <a:pt x="587558" y="1143517"/>
                  </a:cubicBezTo>
                  <a:cubicBezTo>
                    <a:pt x="595082" y="1140760"/>
                    <a:pt x="580509" y="1143422"/>
                    <a:pt x="583271" y="1132678"/>
                  </a:cubicBezTo>
                  <a:cubicBezTo>
                    <a:pt x="586510" y="1119651"/>
                    <a:pt x="628420" y="1120982"/>
                    <a:pt x="628229" y="1117559"/>
                  </a:cubicBezTo>
                  <a:cubicBezTo>
                    <a:pt x="628039" y="1114326"/>
                    <a:pt x="636516" y="1105483"/>
                    <a:pt x="630039" y="1090270"/>
                  </a:cubicBezTo>
                  <a:cubicBezTo>
                    <a:pt x="626705" y="1082473"/>
                    <a:pt x="596130" y="1096926"/>
                    <a:pt x="601750" y="1091411"/>
                  </a:cubicBezTo>
                  <a:cubicBezTo>
                    <a:pt x="605560" y="1087702"/>
                    <a:pt x="626801" y="1062125"/>
                    <a:pt x="616323" y="1031507"/>
                  </a:cubicBezTo>
                  <a:lnTo>
                    <a:pt x="615466" y="1030652"/>
                  </a:lnTo>
                  <a:lnTo>
                    <a:pt x="614895" y="1029606"/>
                  </a:lnTo>
                  <a:cubicBezTo>
                    <a:pt x="614037" y="1027894"/>
                    <a:pt x="594130" y="983870"/>
                    <a:pt x="594130" y="983870"/>
                  </a:cubicBezTo>
                  <a:cubicBezTo>
                    <a:pt x="650708" y="918641"/>
                    <a:pt x="669187" y="889355"/>
                    <a:pt x="713669" y="834872"/>
                  </a:cubicBezTo>
                  <a:lnTo>
                    <a:pt x="737386" y="814904"/>
                  </a:lnTo>
                  <a:lnTo>
                    <a:pt x="740148" y="814904"/>
                  </a:lnTo>
                  <a:lnTo>
                    <a:pt x="770343" y="822986"/>
                  </a:lnTo>
                  <a:cubicBezTo>
                    <a:pt x="770343" y="822986"/>
                    <a:pt x="859496" y="895346"/>
                    <a:pt x="862830" y="931668"/>
                  </a:cubicBezTo>
                  <a:cubicBezTo>
                    <a:pt x="863878" y="943649"/>
                    <a:pt x="869784" y="1002031"/>
                    <a:pt x="875879" y="984916"/>
                  </a:cubicBezTo>
                  <a:lnTo>
                    <a:pt x="849781" y="991476"/>
                  </a:lnTo>
                  <a:lnTo>
                    <a:pt x="838922" y="1010969"/>
                  </a:lnTo>
                  <a:cubicBezTo>
                    <a:pt x="824730" y="1039209"/>
                    <a:pt x="813872" y="1036642"/>
                    <a:pt x="813872" y="1066403"/>
                  </a:cubicBezTo>
                  <a:cubicBezTo>
                    <a:pt x="813872" y="1070112"/>
                    <a:pt x="828350" y="1092837"/>
                    <a:pt x="829112" y="1096831"/>
                  </a:cubicBezTo>
                  <a:cubicBezTo>
                    <a:pt x="835112" y="1109572"/>
                    <a:pt x="838065" y="1119176"/>
                    <a:pt x="847590" y="1129445"/>
                  </a:cubicBezTo>
                  <a:cubicBezTo>
                    <a:pt x="862163" y="1145419"/>
                    <a:pt x="873403" y="1136386"/>
                    <a:pt x="873403" y="1159587"/>
                  </a:cubicBezTo>
                  <a:cubicBezTo>
                    <a:pt x="873403" y="1163485"/>
                    <a:pt x="872546" y="1167859"/>
                    <a:pt x="871593" y="1172233"/>
                  </a:cubicBezTo>
                  <a:cubicBezTo>
                    <a:pt x="872831" y="1174515"/>
                    <a:pt x="874736" y="1188112"/>
                    <a:pt x="874736" y="1188112"/>
                  </a:cubicBezTo>
                  <a:cubicBezTo>
                    <a:pt x="888929" y="1225005"/>
                    <a:pt x="917028" y="1221867"/>
                    <a:pt x="931886" y="1223389"/>
                  </a:cubicBezTo>
                  <a:lnTo>
                    <a:pt x="941983" y="1221962"/>
                  </a:lnTo>
                  <a:cubicBezTo>
                    <a:pt x="964748" y="1218920"/>
                    <a:pt x="975606" y="1182502"/>
                    <a:pt x="987798" y="1161679"/>
                  </a:cubicBezTo>
                  <a:cubicBezTo>
                    <a:pt x="991513" y="1141045"/>
                    <a:pt x="992275" y="1128304"/>
                    <a:pt x="1012944" y="1107670"/>
                  </a:cubicBezTo>
                  <a:cubicBezTo>
                    <a:pt x="1019517" y="1101109"/>
                    <a:pt x="1015135" y="1057656"/>
                    <a:pt x="1015135" y="1032648"/>
                  </a:cubicBezTo>
                  <a:cubicBezTo>
                    <a:pt x="1015135" y="1018671"/>
                    <a:pt x="998943" y="1014297"/>
                    <a:pt x="991227" y="1000034"/>
                  </a:cubicBezTo>
                  <a:cubicBezTo>
                    <a:pt x="987894" y="991286"/>
                    <a:pt x="1010372" y="963997"/>
                    <a:pt x="1015230" y="958767"/>
                  </a:cubicBezTo>
                  <a:cubicBezTo>
                    <a:pt x="1034661" y="937849"/>
                    <a:pt x="1047901" y="922920"/>
                    <a:pt x="1066379" y="901241"/>
                  </a:cubicBezTo>
                  <a:cubicBezTo>
                    <a:pt x="1082096" y="882699"/>
                    <a:pt x="1096860" y="862827"/>
                    <a:pt x="1096860" y="862827"/>
                  </a:cubicBezTo>
                  <a:cubicBezTo>
                    <a:pt x="1122958" y="863207"/>
                    <a:pt x="1133817" y="844190"/>
                    <a:pt x="1151152" y="844760"/>
                  </a:cubicBezTo>
                  <a:cubicBezTo>
                    <a:pt x="1180489" y="845616"/>
                    <a:pt x="1204968" y="900290"/>
                    <a:pt x="1227352" y="926248"/>
                  </a:cubicBezTo>
                  <a:lnTo>
                    <a:pt x="1205826" y="924917"/>
                  </a:lnTo>
                  <a:lnTo>
                    <a:pt x="1205159" y="928530"/>
                  </a:lnTo>
                  <a:cubicBezTo>
                    <a:pt x="1204968" y="929576"/>
                    <a:pt x="1204873" y="930527"/>
                    <a:pt x="1204873" y="931478"/>
                  </a:cubicBezTo>
                  <a:cubicBezTo>
                    <a:pt x="1204873" y="939275"/>
                    <a:pt x="1210874" y="944790"/>
                    <a:pt x="1220113" y="952587"/>
                  </a:cubicBezTo>
                  <a:lnTo>
                    <a:pt x="1248307" y="977974"/>
                  </a:lnTo>
                  <a:lnTo>
                    <a:pt x="1251736" y="981302"/>
                  </a:lnTo>
                  <a:lnTo>
                    <a:pt x="1247926" y="986342"/>
                  </a:lnTo>
                  <a:cubicBezTo>
                    <a:pt x="1226304" y="1008687"/>
                    <a:pt x="1227352" y="1008687"/>
                    <a:pt x="1230590" y="1030366"/>
                  </a:cubicBezTo>
                  <a:cubicBezTo>
                    <a:pt x="1230590" y="1030366"/>
                    <a:pt x="1210207" y="1122599"/>
                    <a:pt x="1209826" y="1127448"/>
                  </a:cubicBezTo>
                  <a:cubicBezTo>
                    <a:pt x="1211540" y="1130586"/>
                    <a:pt x="1214207" y="1131442"/>
                    <a:pt x="1224018" y="1130871"/>
                  </a:cubicBezTo>
                  <a:cubicBezTo>
                    <a:pt x="1233543" y="1130396"/>
                    <a:pt x="1251069" y="1120887"/>
                    <a:pt x="1258308" y="1135340"/>
                  </a:cubicBezTo>
                  <a:lnTo>
                    <a:pt x="1259451" y="1137717"/>
                  </a:lnTo>
                  <a:lnTo>
                    <a:pt x="1258975" y="1140189"/>
                  </a:lnTo>
                  <a:cubicBezTo>
                    <a:pt x="1258213" y="1143993"/>
                    <a:pt x="1258975" y="1147796"/>
                    <a:pt x="1257832" y="1151124"/>
                  </a:cubicBezTo>
                  <a:cubicBezTo>
                    <a:pt x="1246878" y="1185735"/>
                    <a:pt x="1279454" y="1198096"/>
                    <a:pt x="1294694" y="1206369"/>
                  </a:cubicBezTo>
                  <a:cubicBezTo>
                    <a:pt x="1315363" y="1200949"/>
                    <a:pt x="1361083" y="1192296"/>
                    <a:pt x="1368703" y="1166243"/>
                  </a:cubicBezTo>
                  <a:cubicBezTo>
                    <a:pt x="1366988" y="1161869"/>
                    <a:pt x="1354606" y="1148272"/>
                    <a:pt x="1354606" y="1144563"/>
                  </a:cubicBezTo>
                  <a:cubicBezTo>
                    <a:pt x="1354606" y="1129825"/>
                    <a:pt x="1361273" y="1145514"/>
                    <a:pt x="1370132" y="1137812"/>
                  </a:cubicBezTo>
                  <a:cubicBezTo>
                    <a:pt x="1379466" y="1129730"/>
                    <a:pt x="1385277" y="1124215"/>
                    <a:pt x="1385277" y="1116513"/>
                  </a:cubicBezTo>
                  <a:cubicBezTo>
                    <a:pt x="1385277" y="1114041"/>
                    <a:pt x="1384610" y="1111284"/>
                    <a:pt x="1383276" y="1108051"/>
                  </a:cubicBezTo>
                  <a:lnTo>
                    <a:pt x="1381181" y="1103201"/>
                  </a:lnTo>
                  <a:lnTo>
                    <a:pt x="1385086" y="1099588"/>
                  </a:lnTo>
                  <a:cubicBezTo>
                    <a:pt x="1398326" y="1087512"/>
                    <a:pt x="1413280" y="1059938"/>
                    <a:pt x="1413280" y="1048052"/>
                  </a:cubicBezTo>
                  <a:cubicBezTo>
                    <a:pt x="1413280" y="1038544"/>
                    <a:pt x="1410613" y="1029986"/>
                    <a:pt x="1408137" y="1023900"/>
                  </a:cubicBezTo>
                  <a:cubicBezTo>
                    <a:pt x="1394230" y="1007451"/>
                    <a:pt x="1380133" y="995280"/>
                    <a:pt x="1378037" y="975978"/>
                  </a:cubicBezTo>
                  <a:lnTo>
                    <a:pt x="1377942" y="972079"/>
                  </a:lnTo>
                  <a:cubicBezTo>
                    <a:pt x="1377942" y="972079"/>
                    <a:pt x="1420805" y="902477"/>
                    <a:pt x="1464239" y="880703"/>
                  </a:cubicBezTo>
                  <a:cubicBezTo>
                    <a:pt x="1484813" y="870433"/>
                    <a:pt x="1464239" y="837249"/>
                    <a:pt x="1518627" y="826409"/>
                  </a:cubicBezTo>
                  <a:cubicBezTo>
                    <a:pt x="1518627" y="826409"/>
                    <a:pt x="1517579" y="816996"/>
                    <a:pt x="1529485" y="815569"/>
                  </a:cubicBezTo>
                  <a:cubicBezTo>
                    <a:pt x="1547963" y="813478"/>
                    <a:pt x="1574062" y="855790"/>
                    <a:pt x="1574062" y="855790"/>
                  </a:cubicBezTo>
                  <a:lnTo>
                    <a:pt x="1679599" y="948213"/>
                  </a:lnTo>
                  <a:cubicBezTo>
                    <a:pt x="1683028" y="964472"/>
                    <a:pt x="1670550" y="977879"/>
                    <a:pt x="1668740" y="992808"/>
                  </a:cubicBezTo>
                  <a:cubicBezTo>
                    <a:pt x="1666073" y="1014677"/>
                    <a:pt x="1668740" y="1067830"/>
                    <a:pt x="1705793" y="1068876"/>
                  </a:cubicBezTo>
                  <a:cubicBezTo>
                    <a:pt x="1705793" y="1068876"/>
                    <a:pt x="1762371" y="1071063"/>
                    <a:pt x="1760180" y="1084089"/>
                  </a:cubicBezTo>
                  <a:cubicBezTo>
                    <a:pt x="1757990" y="1097116"/>
                    <a:pt x="1699220" y="1093883"/>
                    <a:pt x="1699220" y="1093883"/>
                  </a:cubicBezTo>
                  <a:lnTo>
                    <a:pt x="1677313" y="1070112"/>
                  </a:lnTo>
                  <a:cubicBezTo>
                    <a:pt x="1667026" y="1067259"/>
                    <a:pt x="1639404" y="1071443"/>
                    <a:pt x="1631498" y="1091221"/>
                  </a:cubicBezTo>
                  <a:cubicBezTo>
                    <a:pt x="1640642" y="1123169"/>
                    <a:pt x="1653024" y="1131632"/>
                    <a:pt x="1685028" y="1135150"/>
                  </a:cubicBezTo>
                  <a:cubicBezTo>
                    <a:pt x="1685028" y="1135150"/>
                    <a:pt x="1691696" y="1138193"/>
                    <a:pt x="1693696" y="1138478"/>
                  </a:cubicBezTo>
                  <a:cubicBezTo>
                    <a:pt x="1701316" y="1139619"/>
                    <a:pt x="1701887" y="1141806"/>
                    <a:pt x="1709984" y="1141806"/>
                  </a:cubicBezTo>
                  <a:lnTo>
                    <a:pt x="1710936" y="1153977"/>
                  </a:lnTo>
                  <a:cubicBezTo>
                    <a:pt x="1715413" y="1230900"/>
                    <a:pt x="1720937" y="1242881"/>
                    <a:pt x="1712174" y="1304781"/>
                  </a:cubicBezTo>
                  <a:lnTo>
                    <a:pt x="1717604" y="1397109"/>
                  </a:lnTo>
                  <a:lnTo>
                    <a:pt x="1717604" y="1868721"/>
                  </a:lnTo>
                  <a:cubicBezTo>
                    <a:pt x="1718652" y="2174628"/>
                    <a:pt x="1728748" y="2532794"/>
                    <a:pt x="1716937" y="2829173"/>
                  </a:cubicBezTo>
                  <a:lnTo>
                    <a:pt x="1716461" y="2841554"/>
                  </a:lnTo>
                  <a:lnTo>
                    <a:pt x="1705602" y="2835373"/>
                  </a:lnTo>
                  <a:cubicBezTo>
                    <a:pt x="1644166" y="2800192"/>
                    <a:pt x="1629688" y="2712618"/>
                    <a:pt x="1608923" y="2653190"/>
                  </a:cubicBezTo>
                  <a:cubicBezTo>
                    <a:pt x="1581206" y="2573699"/>
                    <a:pt x="1579777" y="2534401"/>
                    <a:pt x="1484337" y="2531291"/>
                  </a:cubicBezTo>
                  <a:lnTo>
                    <a:pt x="1475193" y="2536046"/>
                  </a:lnTo>
                  <a:lnTo>
                    <a:pt x="1431663" y="2509755"/>
                  </a:lnTo>
                  <a:cubicBezTo>
                    <a:pt x="1418614" y="2492297"/>
                    <a:pt x="1424424" y="2487885"/>
                    <a:pt x="1428425" y="2466301"/>
                  </a:cubicBezTo>
                  <a:cubicBezTo>
                    <a:pt x="1434330" y="2434067"/>
                    <a:pt x="1430330" y="2403193"/>
                    <a:pt x="1391658" y="2392135"/>
                  </a:cubicBezTo>
                  <a:cubicBezTo>
                    <a:pt x="1379943" y="2387190"/>
                    <a:pt x="1362417" y="2378633"/>
                    <a:pt x="1348986" y="2376541"/>
                  </a:cubicBezTo>
                  <a:cubicBezTo>
                    <a:pt x="1319363" y="2371881"/>
                    <a:pt x="1281835" y="2371596"/>
                    <a:pt x="1266214" y="2336985"/>
                  </a:cubicBezTo>
                  <a:lnTo>
                    <a:pt x="1260689" y="2268857"/>
                  </a:lnTo>
                  <a:cubicBezTo>
                    <a:pt x="1275072" y="2230918"/>
                    <a:pt x="1191919" y="2183756"/>
                    <a:pt x="1178774" y="2169113"/>
                  </a:cubicBezTo>
                  <a:cubicBezTo>
                    <a:pt x="1154962" y="2142584"/>
                    <a:pt x="1208207" y="2098560"/>
                    <a:pt x="1208207" y="2098560"/>
                  </a:cubicBezTo>
                  <a:lnTo>
                    <a:pt x="1221732" y="2091428"/>
                  </a:lnTo>
                  <a:close/>
                  <a:moveTo>
                    <a:pt x="190946" y="3689407"/>
                  </a:moveTo>
                  <a:cubicBezTo>
                    <a:pt x="187860" y="3670428"/>
                    <a:pt x="183421" y="3646685"/>
                    <a:pt x="186755" y="3627602"/>
                  </a:cubicBezTo>
                  <a:cubicBezTo>
                    <a:pt x="193004" y="3592106"/>
                    <a:pt x="220283" y="3550716"/>
                    <a:pt x="222731" y="3482312"/>
                  </a:cubicBezTo>
                  <a:cubicBezTo>
                    <a:pt x="223207" y="3467745"/>
                    <a:pt x="225589" y="3453311"/>
                    <a:pt x="224922" y="3446179"/>
                  </a:cubicBezTo>
                  <a:cubicBezTo>
                    <a:pt x="223969" y="3419603"/>
                    <a:pt x="215683" y="3417559"/>
                    <a:pt x="211873" y="3402155"/>
                  </a:cubicBezTo>
                  <a:cubicBezTo>
                    <a:pt x="210253" y="3395689"/>
                    <a:pt x="206634" y="3389984"/>
                    <a:pt x="206824" y="3383328"/>
                  </a:cubicBezTo>
                  <a:lnTo>
                    <a:pt x="206586" y="3345817"/>
                  </a:lnTo>
                  <a:lnTo>
                    <a:pt x="221255" y="3342775"/>
                  </a:lnTo>
                  <a:cubicBezTo>
                    <a:pt x="235733" y="3389461"/>
                    <a:pt x="257764" y="3412282"/>
                    <a:pt x="263641" y="3454880"/>
                  </a:cubicBezTo>
                  <a:cubicBezTo>
                    <a:pt x="271071" y="3508888"/>
                    <a:pt x="229351" y="3558465"/>
                    <a:pt x="210110" y="3626109"/>
                  </a:cubicBezTo>
                  <a:cubicBezTo>
                    <a:pt x="203443" y="3644460"/>
                    <a:pt x="214301" y="3687058"/>
                    <a:pt x="214301" y="3687058"/>
                  </a:cubicBezTo>
                  <a:cubicBezTo>
                    <a:pt x="214301" y="3687058"/>
                    <a:pt x="209348" y="3733840"/>
                    <a:pt x="197633" y="3720433"/>
                  </a:cubicBezTo>
                  <a:cubicBezTo>
                    <a:pt x="193251" y="3715394"/>
                    <a:pt x="193251" y="3703793"/>
                    <a:pt x="190927" y="3689530"/>
                  </a:cubicBezTo>
                  <a:lnTo>
                    <a:pt x="190984" y="3689530"/>
                  </a:lnTo>
                  <a:close/>
                  <a:moveTo>
                    <a:pt x="112270" y="249139"/>
                  </a:moveTo>
                  <a:lnTo>
                    <a:pt x="112270" y="216049"/>
                  </a:lnTo>
                  <a:lnTo>
                    <a:pt x="117413" y="214357"/>
                  </a:lnTo>
                  <a:cubicBezTo>
                    <a:pt x="126976" y="211162"/>
                    <a:pt x="133368" y="219111"/>
                    <a:pt x="136825" y="223390"/>
                  </a:cubicBezTo>
                  <a:lnTo>
                    <a:pt x="140635" y="228144"/>
                  </a:lnTo>
                  <a:cubicBezTo>
                    <a:pt x="144159" y="235162"/>
                    <a:pt x="133806" y="249091"/>
                    <a:pt x="133806" y="249091"/>
                  </a:cubicBezTo>
                  <a:lnTo>
                    <a:pt x="112184" y="249091"/>
                  </a:lnTo>
                  <a:close/>
                  <a:moveTo>
                    <a:pt x="97477" y="752233"/>
                  </a:moveTo>
                  <a:cubicBezTo>
                    <a:pt x="99001" y="751187"/>
                    <a:pt x="106574" y="707971"/>
                    <a:pt x="107717" y="686397"/>
                  </a:cubicBezTo>
                  <a:cubicBezTo>
                    <a:pt x="109526" y="652023"/>
                    <a:pt x="121814" y="583553"/>
                    <a:pt x="123623" y="536543"/>
                  </a:cubicBezTo>
                  <a:cubicBezTo>
                    <a:pt x="124957" y="525988"/>
                    <a:pt x="127719" y="507941"/>
                    <a:pt x="131529" y="497938"/>
                  </a:cubicBezTo>
                  <a:cubicBezTo>
                    <a:pt x="140768" y="484151"/>
                    <a:pt x="135434" y="480604"/>
                    <a:pt x="137149" y="512695"/>
                  </a:cubicBezTo>
                  <a:cubicBezTo>
                    <a:pt x="133625" y="523725"/>
                    <a:pt x="137149" y="527909"/>
                    <a:pt x="134482" y="538463"/>
                  </a:cubicBezTo>
                  <a:cubicBezTo>
                    <a:pt x="133339" y="546831"/>
                    <a:pt x="132672" y="555484"/>
                    <a:pt x="132672" y="564231"/>
                  </a:cubicBezTo>
                  <a:cubicBezTo>
                    <a:pt x="132672" y="580016"/>
                    <a:pt x="134006" y="596275"/>
                    <a:pt x="135434" y="612249"/>
                  </a:cubicBezTo>
                  <a:cubicBezTo>
                    <a:pt x="136768" y="628224"/>
                    <a:pt x="137625" y="649618"/>
                    <a:pt x="132482" y="663595"/>
                  </a:cubicBezTo>
                  <a:cubicBezTo>
                    <a:pt x="116575" y="706954"/>
                    <a:pt x="144007" y="734909"/>
                    <a:pt x="132482" y="753260"/>
                  </a:cubicBezTo>
                  <a:lnTo>
                    <a:pt x="115432" y="772563"/>
                  </a:lnTo>
                  <a:lnTo>
                    <a:pt x="97239" y="752119"/>
                  </a:lnTo>
                  <a:close/>
                  <a:moveTo>
                    <a:pt x="157437" y="1012576"/>
                  </a:moveTo>
                  <a:lnTo>
                    <a:pt x="155437" y="1012291"/>
                  </a:lnTo>
                  <a:lnTo>
                    <a:pt x="142673" y="1008582"/>
                  </a:lnTo>
                  <a:cubicBezTo>
                    <a:pt x="130672" y="1005730"/>
                    <a:pt x="115622" y="1002212"/>
                    <a:pt x="111908" y="985191"/>
                  </a:cubicBezTo>
                  <a:cubicBezTo>
                    <a:pt x="107717" y="971309"/>
                    <a:pt x="111336" y="958349"/>
                    <a:pt x="121718" y="949535"/>
                  </a:cubicBezTo>
                  <a:cubicBezTo>
                    <a:pt x="133815" y="939360"/>
                    <a:pt x="152580" y="936888"/>
                    <a:pt x="166391" y="943639"/>
                  </a:cubicBezTo>
                  <a:cubicBezTo>
                    <a:pt x="177535" y="949154"/>
                    <a:pt x="183536" y="959994"/>
                    <a:pt x="182869" y="973306"/>
                  </a:cubicBezTo>
                  <a:lnTo>
                    <a:pt x="182679" y="975759"/>
                  </a:lnTo>
                  <a:lnTo>
                    <a:pt x="181155" y="977661"/>
                  </a:lnTo>
                  <a:cubicBezTo>
                    <a:pt x="179535" y="979562"/>
                    <a:pt x="179154" y="983841"/>
                    <a:pt x="178773" y="988120"/>
                  </a:cubicBezTo>
                  <a:cubicBezTo>
                    <a:pt x="178011" y="996678"/>
                    <a:pt x="176583" y="1012557"/>
                    <a:pt x="157075" y="1012557"/>
                  </a:cubicBezTo>
                  <a:lnTo>
                    <a:pt x="157113" y="1012481"/>
                  </a:lnTo>
                  <a:close/>
                  <a:moveTo>
                    <a:pt x="1260128" y="706973"/>
                  </a:moveTo>
                  <a:cubicBezTo>
                    <a:pt x="1260318" y="705832"/>
                    <a:pt x="1264509" y="692026"/>
                    <a:pt x="1263366" y="689734"/>
                  </a:cubicBezTo>
                  <a:cubicBezTo>
                    <a:pt x="1260956" y="684637"/>
                    <a:pt x="1255918" y="680206"/>
                    <a:pt x="1252222" y="678733"/>
                  </a:cubicBezTo>
                  <a:lnTo>
                    <a:pt x="1228028" y="678685"/>
                  </a:lnTo>
                  <a:cubicBezTo>
                    <a:pt x="1212569" y="679313"/>
                    <a:pt x="1220532" y="674863"/>
                    <a:pt x="1207426" y="669082"/>
                  </a:cubicBezTo>
                  <a:lnTo>
                    <a:pt x="1202587" y="666914"/>
                  </a:lnTo>
                  <a:lnTo>
                    <a:pt x="1202968" y="661560"/>
                  </a:lnTo>
                  <a:cubicBezTo>
                    <a:pt x="1203920" y="650169"/>
                    <a:pt x="1204587" y="640661"/>
                    <a:pt x="1204587" y="635250"/>
                  </a:cubicBezTo>
                  <a:cubicBezTo>
                    <a:pt x="1204587" y="632075"/>
                    <a:pt x="1218494" y="613096"/>
                    <a:pt x="1218494" y="613096"/>
                  </a:cubicBezTo>
                  <a:cubicBezTo>
                    <a:pt x="1222209" y="586187"/>
                    <a:pt x="1206111" y="588012"/>
                    <a:pt x="1193443" y="586947"/>
                  </a:cubicBezTo>
                  <a:cubicBezTo>
                    <a:pt x="1193443" y="586947"/>
                    <a:pt x="1174107" y="582098"/>
                    <a:pt x="1174107" y="567978"/>
                  </a:cubicBezTo>
                  <a:cubicBezTo>
                    <a:pt x="1174107" y="553848"/>
                    <a:pt x="1194777" y="521244"/>
                    <a:pt x="1200206" y="502778"/>
                  </a:cubicBezTo>
                  <a:cubicBezTo>
                    <a:pt x="1207445" y="478227"/>
                    <a:pt x="1221446" y="472921"/>
                    <a:pt x="1221446" y="457137"/>
                  </a:cubicBezTo>
                  <a:cubicBezTo>
                    <a:pt x="1221446" y="444681"/>
                    <a:pt x="1215446" y="433461"/>
                    <a:pt x="1200777" y="422270"/>
                  </a:cubicBezTo>
                  <a:lnTo>
                    <a:pt x="1197444" y="419731"/>
                  </a:lnTo>
                  <a:lnTo>
                    <a:pt x="1197824" y="415452"/>
                  </a:lnTo>
                  <a:cubicBezTo>
                    <a:pt x="1199158" y="401855"/>
                    <a:pt x="1208493" y="391110"/>
                    <a:pt x="1215541" y="382648"/>
                  </a:cubicBezTo>
                  <a:cubicBezTo>
                    <a:pt x="1220304" y="377038"/>
                    <a:pt x="1224399" y="371523"/>
                    <a:pt x="1226780" y="365532"/>
                  </a:cubicBezTo>
                  <a:lnTo>
                    <a:pt x="1224113" y="351270"/>
                  </a:lnTo>
                  <a:cubicBezTo>
                    <a:pt x="1220304" y="328354"/>
                    <a:pt x="1220970" y="307626"/>
                    <a:pt x="1203159" y="298022"/>
                  </a:cubicBezTo>
                  <a:lnTo>
                    <a:pt x="1190490" y="289179"/>
                  </a:lnTo>
                  <a:lnTo>
                    <a:pt x="1250974" y="257041"/>
                  </a:lnTo>
                  <a:cubicBezTo>
                    <a:pt x="1268500" y="241352"/>
                    <a:pt x="1268881" y="246581"/>
                    <a:pt x="1278596" y="223571"/>
                  </a:cubicBezTo>
                  <a:cubicBezTo>
                    <a:pt x="1281549" y="217200"/>
                    <a:pt x="1282883" y="211210"/>
                    <a:pt x="1282883" y="205409"/>
                  </a:cubicBezTo>
                  <a:cubicBezTo>
                    <a:pt x="1282883" y="181543"/>
                    <a:pt x="1250498" y="152067"/>
                    <a:pt x="1226876" y="132004"/>
                  </a:cubicBezTo>
                  <a:cubicBezTo>
                    <a:pt x="1226876" y="132004"/>
                    <a:pt x="1191633" y="122686"/>
                    <a:pt x="1190109" y="115174"/>
                  </a:cubicBezTo>
                  <a:lnTo>
                    <a:pt x="1189252" y="110515"/>
                  </a:lnTo>
                  <a:lnTo>
                    <a:pt x="1193062" y="107662"/>
                  </a:lnTo>
                  <a:cubicBezTo>
                    <a:pt x="1198777" y="103383"/>
                    <a:pt x="1200587" y="90452"/>
                    <a:pt x="1200587" y="81989"/>
                  </a:cubicBezTo>
                  <a:cubicBezTo>
                    <a:pt x="1200587" y="72386"/>
                    <a:pt x="1198205" y="62497"/>
                    <a:pt x="1196777" y="56316"/>
                  </a:cubicBezTo>
                  <a:cubicBezTo>
                    <a:pt x="1177155" y="32450"/>
                    <a:pt x="1152295" y="18568"/>
                    <a:pt x="1117624" y="11817"/>
                  </a:cubicBezTo>
                  <a:cubicBezTo>
                    <a:pt x="1073809" y="14479"/>
                    <a:pt x="1051997" y="27410"/>
                    <a:pt x="1048663" y="52037"/>
                  </a:cubicBezTo>
                  <a:cubicBezTo>
                    <a:pt x="1039138" y="75523"/>
                    <a:pt x="1044186" y="82465"/>
                    <a:pt x="1044186" y="90547"/>
                  </a:cubicBezTo>
                  <a:cubicBezTo>
                    <a:pt x="1044186" y="114033"/>
                    <a:pt x="1057997" y="105760"/>
                    <a:pt x="1040948" y="117551"/>
                  </a:cubicBezTo>
                  <a:cubicBezTo>
                    <a:pt x="1023327" y="129722"/>
                    <a:pt x="989132" y="108518"/>
                    <a:pt x="988370" y="131814"/>
                  </a:cubicBezTo>
                  <a:cubicBezTo>
                    <a:pt x="987989" y="134761"/>
                    <a:pt x="987894" y="137519"/>
                    <a:pt x="987894" y="140276"/>
                  </a:cubicBezTo>
                  <a:cubicBezTo>
                    <a:pt x="987894" y="166615"/>
                    <a:pt x="950936" y="222715"/>
                    <a:pt x="1021707" y="256280"/>
                  </a:cubicBezTo>
                  <a:cubicBezTo>
                    <a:pt x="1027422" y="266834"/>
                    <a:pt x="1035233" y="268356"/>
                    <a:pt x="1048663" y="270067"/>
                  </a:cubicBezTo>
                  <a:lnTo>
                    <a:pt x="1070285" y="275107"/>
                  </a:lnTo>
                  <a:cubicBezTo>
                    <a:pt x="1070285" y="275107"/>
                    <a:pt x="1108385" y="284425"/>
                    <a:pt x="1095717" y="298307"/>
                  </a:cubicBezTo>
                  <a:cubicBezTo>
                    <a:pt x="1083144" y="312190"/>
                    <a:pt x="1050378" y="298307"/>
                    <a:pt x="1050378" y="298307"/>
                  </a:cubicBezTo>
                  <a:cubicBezTo>
                    <a:pt x="1031899" y="309432"/>
                    <a:pt x="1029137" y="305154"/>
                    <a:pt x="1029137" y="328449"/>
                  </a:cubicBezTo>
                  <a:cubicBezTo>
                    <a:pt x="1029137" y="337102"/>
                    <a:pt x="1030661" y="346040"/>
                    <a:pt x="1033804" y="354503"/>
                  </a:cubicBezTo>
                  <a:cubicBezTo>
                    <a:pt x="1034947" y="360113"/>
                    <a:pt x="1038757" y="362680"/>
                    <a:pt x="1044853" y="366578"/>
                  </a:cubicBezTo>
                  <a:cubicBezTo>
                    <a:pt x="1050949" y="370477"/>
                    <a:pt x="1078000" y="390445"/>
                    <a:pt x="1078000" y="401475"/>
                  </a:cubicBezTo>
                  <a:cubicBezTo>
                    <a:pt x="1078000" y="404422"/>
                    <a:pt x="1060188" y="403091"/>
                    <a:pt x="1058760" y="406799"/>
                  </a:cubicBezTo>
                  <a:lnTo>
                    <a:pt x="1057902" y="409081"/>
                  </a:lnTo>
                  <a:lnTo>
                    <a:pt x="1055902" y="410413"/>
                  </a:lnTo>
                  <a:cubicBezTo>
                    <a:pt x="1030470" y="427908"/>
                    <a:pt x="1029042" y="458526"/>
                    <a:pt x="1029042" y="484674"/>
                  </a:cubicBezTo>
                  <a:lnTo>
                    <a:pt x="1029042" y="492376"/>
                  </a:lnTo>
                  <a:lnTo>
                    <a:pt x="1037043" y="504452"/>
                  </a:lnTo>
                  <a:cubicBezTo>
                    <a:pt x="1041995" y="512914"/>
                    <a:pt x="1091621" y="530600"/>
                    <a:pt x="1074095" y="544958"/>
                  </a:cubicBezTo>
                  <a:lnTo>
                    <a:pt x="1054187" y="546859"/>
                  </a:lnTo>
                  <a:lnTo>
                    <a:pt x="1046377" y="553515"/>
                  </a:lnTo>
                  <a:cubicBezTo>
                    <a:pt x="1032470" y="565496"/>
                    <a:pt x="1037233" y="560647"/>
                    <a:pt x="1037233" y="572247"/>
                  </a:cubicBezTo>
                  <a:cubicBezTo>
                    <a:pt x="1037233" y="573008"/>
                    <a:pt x="1037328" y="573768"/>
                    <a:pt x="1037328" y="574624"/>
                  </a:cubicBezTo>
                  <a:cubicBezTo>
                    <a:pt x="1045044" y="600392"/>
                    <a:pt x="1079048" y="582992"/>
                    <a:pt x="1079048" y="595353"/>
                  </a:cubicBezTo>
                  <a:cubicBezTo>
                    <a:pt x="1079048" y="612468"/>
                    <a:pt x="1040853" y="596589"/>
                    <a:pt x="1038757" y="604196"/>
                  </a:cubicBezTo>
                  <a:lnTo>
                    <a:pt x="1039995" y="624354"/>
                  </a:lnTo>
                  <a:lnTo>
                    <a:pt x="1052568" y="650787"/>
                  </a:lnTo>
                  <a:cubicBezTo>
                    <a:pt x="1040757" y="658584"/>
                    <a:pt x="1009611" y="656968"/>
                    <a:pt x="999419" y="658679"/>
                  </a:cubicBezTo>
                  <a:cubicBezTo>
                    <a:pt x="988465" y="660486"/>
                    <a:pt x="979797" y="663053"/>
                    <a:pt x="971987" y="670945"/>
                  </a:cubicBezTo>
                  <a:lnTo>
                    <a:pt x="973511" y="673893"/>
                  </a:lnTo>
                  <a:cubicBezTo>
                    <a:pt x="976940" y="680739"/>
                    <a:pt x="972653" y="694146"/>
                    <a:pt x="979416" y="698615"/>
                  </a:cubicBezTo>
                  <a:cubicBezTo>
                    <a:pt x="1015992" y="707458"/>
                    <a:pt x="1036090" y="701182"/>
                    <a:pt x="1055045" y="699946"/>
                  </a:cubicBezTo>
                  <a:cubicBezTo>
                    <a:pt x="1067904" y="699090"/>
                    <a:pt x="1051425" y="681880"/>
                    <a:pt x="1070094" y="669709"/>
                  </a:cubicBezTo>
                  <a:cubicBezTo>
                    <a:pt x="1090763" y="656302"/>
                    <a:pt x="1137245" y="661247"/>
                    <a:pt x="1159534" y="678552"/>
                  </a:cubicBezTo>
                  <a:cubicBezTo>
                    <a:pt x="1159534" y="678552"/>
                    <a:pt x="1165344" y="700612"/>
                    <a:pt x="1165535" y="701087"/>
                  </a:cubicBezTo>
                  <a:lnTo>
                    <a:pt x="1203635" y="707458"/>
                  </a:lnTo>
                  <a:cubicBezTo>
                    <a:pt x="1237258" y="711832"/>
                    <a:pt x="1233829" y="711261"/>
                    <a:pt x="1259070" y="707458"/>
                  </a:cubicBezTo>
                  <a:close/>
                  <a:moveTo>
                    <a:pt x="1099345" y="84623"/>
                  </a:moveTo>
                  <a:cubicBezTo>
                    <a:pt x="1103918" y="75466"/>
                    <a:pt x="1114204" y="70408"/>
                    <a:pt x="1128130" y="70408"/>
                  </a:cubicBezTo>
                  <a:lnTo>
                    <a:pt x="1135369" y="70788"/>
                  </a:lnTo>
                  <a:lnTo>
                    <a:pt x="1140484" y="86762"/>
                  </a:lnTo>
                  <a:cubicBezTo>
                    <a:pt x="1141246" y="99742"/>
                    <a:pt x="1142961" y="134590"/>
                    <a:pt x="1144199" y="147179"/>
                  </a:cubicBezTo>
                  <a:lnTo>
                    <a:pt x="1126292" y="145420"/>
                  </a:lnTo>
                  <a:cubicBezTo>
                    <a:pt x="1117529" y="136635"/>
                    <a:pt x="1093621" y="106464"/>
                    <a:pt x="1099241" y="84728"/>
                  </a:cubicBezTo>
                  <a:close/>
                  <a:moveTo>
                    <a:pt x="1049816" y="225083"/>
                  </a:moveTo>
                  <a:lnTo>
                    <a:pt x="1044767" y="217533"/>
                  </a:lnTo>
                  <a:lnTo>
                    <a:pt x="1044005" y="169943"/>
                  </a:lnTo>
                  <a:lnTo>
                    <a:pt x="1051720" y="168421"/>
                  </a:lnTo>
                  <a:cubicBezTo>
                    <a:pt x="1097650" y="174697"/>
                    <a:pt x="1159115" y="182779"/>
                    <a:pt x="1199672" y="196091"/>
                  </a:cubicBezTo>
                  <a:lnTo>
                    <a:pt x="1216055" y="217485"/>
                  </a:lnTo>
                  <a:lnTo>
                    <a:pt x="1183289" y="245155"/>
                  </a:lnTo>
                  <a:cubicBezTo>
                    <a:pt x="1183289" y="256755"/>
                    <a:pt x="1141598" y="238879"/>
                    <a:pt x="1107661" y="221194"/>
                  </a:cubicBezTo>
                  <a:cubicBezTo>
                    <a:pt x="1078705" y="206075"/>
                    <a:pt x="1070561" y="228420"/>
                    <a:pt x="1049749" y="224997"/>
                  </a:cubicBezTo>
                  <a:close/>
                  <a:moveTo>
                    <a:pt x="1154333" y="631475"/>
                  </a:moveTo>
                  <a:cubicBezTo>
                    <a:pt x="1145475" y="636515"/>
                    <a:pt x="1097183" y="626560"/>
                    <a:pt x="1097183" y="626560"/>
                  </a:cubicBezTo>
                  <a:lnTo>
                    <a:pt x="1097183" y="604975"/>
                  </a:lnTo>
                  <a:lnTo>
                    <a:pt x="1111280" y="601742"/>
                  </a:lnTo>
                  <a:lnTo>
                    <a:pt x="1142941" y="607685"/>
                  </a:lnTo>
                  <a:cubicBezTo>
                    <a:pt x="1142941" y="608237"/>
                    <a:pt x="1163087" y="626560"/>
                    <a:pt x="1154276" y="631590"/>
                  </a:cubicBezTo>
                  <a:close/>
                  <a:moveTo>
                    <a:pt x="1166906" y="446535"/>
                  </a:moveTo>
                  <a:cubicBezTo>
                    <a:pt x="1165097" y="457632"/>
                    <a:pt x="1152047" y="470877"/>
                    <a:pt x="1136045" y="481498"/>
                  </a:cubicBezTo>
                  <a:lnTo>
                    <a:pt x="1133121" y="483438"/>
                  </a:lnTo>
                  <a:lnTo>
                    <a:pt x="1129749" y="482392"/>
                  </a:lnTo>
                  <a:cubicBezTo>
                    <a:pt x="1106556" y="475736"/>
                    <a:pt x="1092192" y="464136"/>
                    <a:pt x="1088354" y="448922"/>
                  </a:cubicBezTo>
                  <a:lnTo>
                    <a:pt x="1087763" y="446545"/>
                  </a:lnTo>
                  <a:lnTo>
                    <a:pt x="1088716" y="444358"/>
                  </a:lnTo>
                  <a:cubicBezTo>
                    <a:pt x="1094936" y="428859"/>
                    <a:pt x="1113814" y="416688"/>
                    <a:pt x="1130778" y="417449"/>
                  </a:cubicBezTo>
                  <a:cubicBezTo>
                    <a:pt x="1144303" y="418019"/>
                    <a:pt x="1157353" y="423439"/>
                    <a:pt x="1161868" y="437797"/>
                  </a:cubicBezTo>
                  <a:lnTo>
                    <a:pt x="1166916" y="446640"/>
                  </a:lnTo>
                  <a:close/>
                  <a:moveTo>
                    <a:pt x="1151857" y="381402"/>
                  </a:moveTo>
                  <a:lnTo>
                    <a:pt x="1150562" y="381906"/>
                  </a:lnTo>
                  <a:lnTo>
                    <a:pt x="1149199" y="381906"/>
                  </a:lnTo>
                  <a:cubicBezTo>
                    <a:pt x="1127416" y="381906"/>
                    <a:pt x="1104499" y="369165"/>
                    <a:pt x="1103613" y="345679"/>
                  </a:cubicBezTo>
                  <a:cubicBezTo>
                    <a:pt x="1100298" y="333793"/>
                    <a:pt x="1108899" y="325901"/>
                    <a:pt x="1115271" y="320196"/>
                  </a:cubicBezTo>
                  <a:lnTo>
                    <a:pt x="1122663" y="312399"/>
                  </a:lnTo>
                  <a:lnTo>
                    <a:pt x="1125482" y="309119"/>
                  </a:lnTo>
                  <a:lnTo>
                    <a:pt x="1128149" y="308738"/>
                  </a:lnTo>
                  <a:cubicBezTo>
                    <a:pt x="1146837" y="306428"/>
                    <a:pt x="1164154" y="319939"/>
                    <a:pt x="1169392" y="340934"/>
                  </a:cubicBezTo>
                  <a:lnTo>
                    <a:pt x="1171907" y="343473"/>
                  </a:lnTo>
                  <a:cubicBezTo>
                    <a:pt x="1174764" y="366293"/>
                    <a:pt x="1169297" y="375041"/>
                    <a:pt x="1151809" y="3816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7D70E7-B219-1646-92F7-574786DE0CE5}"/>
                </a:ext>
              </a:extLst>
            </p:cNvPr>
            <p:cNvSpPr/>
            <p:nvPr/>
          </p:nvSpPr>
          <p:spPr>
            <a:xfrm>
              <a:off x="3734466" y="1163021"/>
              <a:ext cx="4890049" cy="4813587"/>
            </a:xfrm>
            <a:custGeom>
              <a:avLst/>
              <a:gdLst>
                <a:gd name="connsiteX0" fmla="*/ 2954579 w 4890049"/>
                <a:gd name="connsiteY0" fmla="*/ 4399037 h 4813587"/>
                <a:gd name="connsiteX1" fmla="*/ 2942654 w 4890049"/>
                <a:gd name="connsiteY1" fmla="*/ 4063445 h 4813587"/>
                <a:gd name="connsiteX2" fmla="*/ 2954579 w 4890049"/>
                <a:gd name="connsiteY2" fmla="*/ 3869072 h 4813587"/>
                <a:gd name="connsiteX3" fmla="*/ 2953626 w 4890049"/>
                <a:gd name="connsiteY3" fmla="*/ 3750673 h 4813587"/>
                <a:gd name="connsiteX4" fmla="*/ 2640568 w 4890049"/>
                <a:gd name="connsiteY4" fmla="*/ 3768453 h 4813587"/>
                <a:gd name="connsiteX5" fmla="*/ 2436009 w 4890049"/>
                <a:gd name="connsiteY5" fmla="*/ 3836972 h 4813587"/>
                <a:gd name="connsiteX6" fmla="*/ 2344474 w 4890049"/>
                <a:gd name="connsiteY6" fmla="*/ 3903626 h 4813587"/>
                <a:gd name="connsiteX7" fmla="*/ 2232936 w 4890049"/>
                <a:gd name="connsiteY7" fmla="*/ 3818487 h 4813587"/>
                <a:gd name="connsiteX8" fmla="*/ 2028720 w 4890049"/>
                <a:gd name="connsiteY8" fmla="*/ 3802655 h 4813587"/>
                <a:gd name="connsiteX9" fmla="*/ 1967760 w 4890049"/>
                <a:gd name="connsiteY9" fmla="*/ 3789724 h 4813587"/>
                <a:gd name="connsiteX10" fmla="*/ 1792786 w 4890049"/>
                <a:gd name="connsiteY10" fmla="*/ 3744273 h 4813587"/>
                <a:gd name="connsiteX11" fmla="*/ 1702965 w 4890049"/>
                <a:gd name="connsiteY11" fmla="*/ 3726778 h 4813587"/>
                <a:gd name="connsiteX12" fmla="*/ 1710776 w 4890049"/>
                <a:gd name="connsiteY12" fmla="*/ 3850483 h 4813587"/>
                <a:gd name="connsiteX13" fmla="*/ 1716681 w 4890049"/>
                <a:gd name="connsiteY13" fmla="*/ 3992540 h 4813587"/>
                <a:gd name="connsiteX14" fmla="*/ 1716205 w 4890049"/>
                <a:gd name="connsiteY14" fmla="*/ 4245371 h 4813587"/>
                <a:gd name="connsiteX15" fmla="*/ 1707442 w 4890049"/>
                <a:gd name="connsiteY15" fmla="*/ 4514841 h 4813587"/>
                <a:gd name="connsiteX16" fmla="*/ 1668580 w 4890049"/>
                <a:gd name="connsiteY16" fmla="*/ 4616202 h 4813587"/>
                <a:gd name="connsiteX17" fmla="*/ 1672104 w 4890049"/>
                <a:gd name="connsiteY17" fmla="*/ 4654141 h 4813587"/>
                <a:gd name="connsiteX18" fmla="*/ 1680677 w 4890049"/>
                <a:gd name="connsiteY18" fmla="*/ 4688467 h 4813587"/>
                <a:gd name="connsiteX19" fmla="*/ 1754591 w 4890049"/>
                <a:gd name="connsiteY19" fmla="*/ 4708529 h 4813587"/>
                <a:gd name="connsiteX20" fmla="*/ 2221887 w 4890049"/>
                <a:gd name="connsiteY20" fmla="*/ 4769764 h 4813587"/>
                <a:gd name="connsiteX21" fmla="*/ 2411911 w 4890049"/>
                <a:gd name="connsiteY21" fmla="*/ 4811982 h 4813587"/>
                <a:gd name="connsiteX22" fmla="*/ 2885494 w 4890049"/>
                <a:gd name="connsiteY22" fmla="*/ 4754265 h 4813587"/>
                <a:gd name="connsiteX23" fmla="*/ 2988269 w 4890049"/>
                <a:gd name="connsiteY23" fmla="*/ 4712999 h 4813587"/>
                <a:gd name="connsiteX24" fmla="*/ 2954265 w 4890049"/>
                <a:gd name="connsiteY24" fmla="*/ 4399408 h 4813587"/>
                <a:gd name="connsiteX25" fmla="*/ 1764887 w 4890049"/>
                <a:gd name="connsiteY25" fmla="*/ 4282369 h 4813587"/>
                <a:gd name="connsiteX26" fmla="*/ 1764449 w 4890049"/>
                <a:gd name="connsiteY26" fmla="*/ 4094642 h 4813587"/>
                <a:gd name="connsiteX27" fmla="*/ 1764021 w 4890049"/>
                <a:gd name="connsiteY27" fmla="*/ 4046624 h 4813587"/>
                <a:gd name="connsiteX28" fmla="*/ 1750019 w 4890049"/>
                <a:gd name="connsiteY28" fmla="*/ 3873570 h 4813587"/>
                <a:gd name="connsiteX29" fmla="*/ 1750114 w 4890049"/>
                <a:gd name="connsiteY29" fmla="*/ 3862730 h 4813587"/>
                <a:gd name="connsiteX30" fmla="*/ 1750209 w 4890049"/>
                <a:gd name="connsiteY30" fmla="*/ 3854743 h 4813587"/>
                <a:gd name="connsiteX31" fmla="*/ 1742970 w 4890049"/>
                <a:gd name="connsiteY31" fmla="*/ 3825932 h 4813587"/>
                <a:gd name="connsiteX32" fmla="*/ 1745161 w 4890049"/>
                <a:gd name="connsiteY32" fmla="*/ 3816804 h 4813587"/>
                <a:gd name="connsiteX33" fmla="*/ 1755829 w 4890049"/>
                <a:gd name="connsiteY33" fmla="*/ 3815948 h 4813587"/>
                <a:gd name="connsiteX34" fmla="*/ 1773069 w 4890049"/>
                <a:gd name="connsiteY34" fmla="*/ 3851605 h 4813587"/>
                <a:gd name="connsiteX35" fmla="*/ 1772974 w 4890049"/>
                <a:gd name="connsiteY35" fmla="*/ 3852556 h 4813587"/>
                <a:gd name="connsiteX36" fmla="*/ 1773641 w 4890049"/>
                <a:gd name="connsiteY36" fmla="*/ 3869671 h 4813587"/>
                <a:gd name="connsiteX37" fmla="*/ 1776117 w 4890049"/>
                <a:gd name="connsiteY37" fmla="*/ 3896770 h 4813587"/>
                <a:gd name="connsiteX38" fmla="*/ 1781546 w 4890049"/>
                <a:gd name="connsiteY38" fmla="*/ 3983963 h 4813587"/>
                <a:gd name="connsiteX39" fmla="*/ 1787452 w 4890049"/>
                <a:gd name="connsiteY39" fmla="*/ 4011443 h 4813587"/>
                <a:gd name="connsiteX40" fmla="*/ 1779927 w 4890049"/>
                <a:gd name="connsiteY40" fmla="*/ 4048906 h 4813587"/>
                <a:gd name="connsiteX41" fmla="*/ 1781166 w 4890049"/>
                <a:gd name="connsiteY41" fmla="*/ 4086465 h 4813587"/>
                <a:gd name="connsiteX42" fmla="*/ 1770307 w 4890049"/>
                <a:gd name="connsiteY42" fmla="*/ 4295842 h 4813587"/>
                <a:gd name="connsiteX43" fmla="*/ 1764402 w 4890049"/>
                <a:gd name="connsiteY43" fmla="*/ 4282055 h 4813587"/>
                <a:gd name="connsiteX44" fmla="*/ 2045913 w 4890049"/>
                <a:gd name="connsiteY44" fmla="*/ 4699478 h 4813587"/>
                <a:gd name="connsiteX45" fmla="*/ 1971589 w 4890049"/>
                <a:gd name="connsiteY45" fmla="*/ 4697766 h 4813587"/>
                <a:gd name="connsiteX46" fmla="*/ 1886436 w 4890049"/>
                <a:gd name="connsiteY46" fmla="*/ 4670191 h 4813587"/>
                <a:gd name="connsiteX47" fmla="*/ 1802521 w 4890049"/>
                <a:gd name="connsiteY47" fmla="*/ 4617609 h 4813587"/>
                <a:gd name="connsiteX48" fmla="*/ 1777470 w 4890049"/>
                <a:gd name="connsiteY48" fmla="*/ 4616278 h 4813587"/>
                <a:gd name="connsiteX49" fmla="*/ 1776613 w 4890049"/>
                <a:gd name="connsiteY49" fmla="*/ 4597927 h 4813587"/>
                <a:gd name="connsiteX50" fmla="*/ 1809188 w 4890049"/>
                <a:gd name="connsiteY50" fmla="*/ 4424397 h 4813587"/>
                <a:gd name="connsiteX51" fmla="*/ 1813570 w 4890049"/>
                <a:gd name="connsiteY51" fmla="*/ 3863586 h 4813587"/>
                <a:gd name="connsiteX52" fmla="*/ 1811284 w 4890049"/>
                <a:gd name="connsiteY52" fmla="*/ 3848372 h 4813587"/>
                <a:gd name="connsiteX53" fmla="*/ 1819666 w 4890049"/>
                <a:gd name="connsiteY53" fmla="*/ 3835916 h 4813587"/>
                <a:gd name="connsiteX54" fmla="*/ 1844716 w 4890049"/>
                <a:gd name="connsiteY54" fmla="*/ 3831162 h 4813587"/>
                <a:gd name="connsiteX55" fmla="*/ 2093700 w 4890049"/>
                <a:gd name="connsiteY55" fmla="*/ 3868435 h 4813587"/>
                <a:gd name="connsiteX56" fmla="*/ 2211143 w 4890049"/>
                <a:gd name="connsiteY56" fmla="*/ 3885170 h 4813587"/>
                <a:gd name="connsiteX57" fmla="*/ 2259816 w 4890049"/>
                <a:gd name="connsiteY57" fmla="*/ 3900764 h 4813587"/>
                <a:gd name="connsiteX58" fmla="*/ 2277151 w 4890049"/>
                <a:gd name="connsiteY58" fmla="*/ 3939749 h 4813587"/>
                <a:gd name="connsiteX59" fmla="*/ 2230098 w 4890049"/>
                <a:gd name="connsiteY59" fmla="*/ 3919115 h 4813587"/>
                <a:gd name="connsiteX60" fmla="*/ 2110369 w 4890049"/>
                <a:gd name="connsiteY60" fmla="*/ 3923394 h 4813587"/>
                <a:gd name="connsiteX61" fmla="*/ 2110273 w 4890049"/>
                <a:gd name="connsiteY61" fmla="*/ 3924535 h 4813587"/>
                <a:gd name="connsiteX62" fmla="*/ 2224669 w 4890049"/>
                <a:gd name="connsiteY62" fmla="*/ 3952680 h 4813587"/>
                <a:gd name="connsiteX63" fmla="*/ 2322109 w 4890049"/>
                <a:gd name="connsiteY63" fmla="*/ 3994803 h 4813587"/>
                <a:gd name="connsiteX64" fmla="*/ 2128466 w 4890049"/>
                <a:gd name="connsiteY64" fmla="*/ 3966373 h 4813587"/>
                <a:gd name="connsiteX65" fmla="*/ 2115512 w 4890049"/>
                <a:gd name="connsiteY65" fmla="*/ 3966943 h 4813587"/>
                <a:gd name="connsiteX66" fmla="*/ 2114560 w 4890049"/>
                <a:gd name="connsiteY66" fmla="*/ 3969796 h 4813587"/>
                <a:gd name="connsiteX67" fmla="*/ 2108940 w 4890049"/>
                <a:gd name="connsiteY67" fmla="*/ 3974740 h 4813587"/>
                <a:gd name="connsiteX68" fmla="*/ 2124656 w 4890049"/>
                <a:gd name="connsiteY68" fmla="*/ 3985580 h 4813587"/>
                <a:gd name="connsiteX69" fmla="*/ 2220478 w 4890049"/>
                <a:gd name="connsiteY69" fmla="*/ 4009351 h 4813587"/>
                <a:gd name="connsiteX70" fmla="*/ 2270865 w 4890049"/>
                <a:gd name="connsiteY70" fmla="*/ 4018479 h 4813587"/>
                <a:gd name="connsiteX71" fmla="*/ 2297440 w 4890049"/>
                <a:gd name="connsiteY71" fmla="*/ 4033122 h 4813587"/>
                <a:gd name="connsiteX72" fmla="*/ 2114560 w 4890049"/>
                <a:gd name="connsiteY72" fmla="*/ 4018004 h 4813587"/>
                <a:gd name="connsiteX73" fmla="*/ 2102844 w 4890049"/>
                <a:gd name="connsiteY73" fmla="*/ 4029509 h 4813587"/>
                <a:gd name="connsiteX74" fmla="*/ 2103606 w 4890049"/>
                <a:gd name="connsiteY74" fmla="*/ 4034644 h 4813587"/>
                <a:gd name="connsiteX75" fmla="*/ 2112940 w 4890049"/>
                <a:gd name="connsiteY75" fmla="*/ 4043391 h 4813587"/>
                <a:gd name="connsiteX76" fmla="*/ 2176853 w 4890049"/>
                <a:gd name="connsiteY76" fmla="*/ 4045008 h 4813587"/>
                <a:gd name="connsiteX77" fmla="*/ 2314871 w 4890049"/>
                <a:gd name="connsiteY77" fmla="*/ 4074769 h 4813587"/>
                <a:gd name="connsiteX78" fmla="*/ 2278104 w 4890049"/>
                <a:gd name="connsiteY78" fmla="*/ 4080189 h 4813587"/>
                <a:gd name="connsiteX79" fmla="*/ 2225050 w 4890049"/>
                <a:gd name="connsiteY79" fmla="*/ 4082852 h 4813587"/>
                <a:gd name="connsiteX80" fmla="*/ 2107130 w 4890049"/>
                <a:gd name="connsiteY80" fmla="*/ 4079524 h 4813587"/>
                <a:gd name="connsiteX81" fmla="*/ 2106273 w 4890049"/>
                <a:gd name="connsiteY81" fmla="*/ 4083422 h 4813587"/>
                <a:gd name="connsiteX82" fmla="*/ 2108845 w 4890049"/>
                <a:gd name="connsiteY82" fmla="*/ 4091885 h 4813587"/>
                <a:gd name="connsiteX83" fmla="*/ 2123608 w 4890049"/>
                <a:gd name="connsiteY83" fmla="*/ 4100252 h 4813587"/>
                <a:gd name="connsiteX84" fmla="*/ 2152469 w 4890049"/>
                <a:gd name="connsiteY84" fmla="*/ 4100537 h 4813587"/>
                <a:gd name="connsiteX85" fmla="*/ 2273056 w 4890049"/>
                <a:gd name="connsiteY85" fmla="*/ 4120030 h 4813587"/>
                <a:gd name="connsiteX86" fmla="*/ 2296392 w 4890049"/>
                <a:gd name="connsiteY86" fmla="*/ 4135053 h 4813587"/>
                <a:gd name="connsiteX87" fmla="*/ 2286676 w 4890049"/>
                <a:gd name="connsiteY87" fmla="*/ 4145322 h 4813587"/>
                <a:gd name="connsiteX88" fmla="*/ 2187616 w 4890049"/>
                <a:gd name="connsiteY88" fmla="*/ 4135053 h 4813587"/>
                <a:gd name="connsiteX89" fmla="*/ 2102654 w 4890049"/>
                <a:gd name="connsiteY89" fmla="*/ 4147509 h 4813587"/>
                <a:gd name="connsiteX90" fmla="*/ 2184378 w 4890049"/>
                <a:gd name="connsiteY90" fmla="*/ 4160536 h 4813587"/>
                <a:gd name="connsiteX91" fmla="*/ 2274770 w 4890049"/>
                <a:gd name="connsiteY91" fmla="*/ 4190298 h 4813587"/>
                <a:gd name="connsiteX92" fmla="*/ 2330396 w 4890049"/>
                <a:gd name="connsiteY92" fmla="*/ 4197144 h 4813587"/>
                <a:gd name="connsiteX93" fmla="*/ 2328872 w 4890049"/>
                <a:gd name="connsiteY93" fmla="*/ 4211692 h 4813587"/>
                <a:gd name="connsiteX94" fmla="*/ 2239623 w 4890049"/>
                <a:gd name="connsiteY94" fmla="*/ 4200472 h 4813587"/>
                <a:gd name="connsiteX95" fmla="*/ 2098939 w 4890049"/>
                <a:gd name="connsiteY95" fmla="*/ 4195622 h 4813587"/>
                <a:gd name="connsiteX96" fmla="*/ 2171424 w 4890049"/>
                <a:gd name="connsiteY96" fmla="*/ 4212357 h 4813587"/>
                <a:gd name="connsiteX97" fmla="*/ 2188759 w 4890049"/>
                <a:gd name="connsiteY97" fmla="*/ 4215590 h 4813587"/>
                <a:gd name="connsiteX98" fmla="*/ 2219049 w 4890049"/>
                <a:gd name="connsiteY98" fmla="*/ 4224243 h 4813587"/>
                <a:gd name="connsiteX99" fmla="*/ 2317538 w 4890049"/>
                <a:gd name="connsiteY99" fmla="*/ 4248014 h 4813587"/>
                <a:gd name="connsiteX100" fmla="*/ 2263435 w 4890049"/>
                <a:gd name="connsiteY100" fmla="*/ 4250677 h 4813587"/>
                <a:gd name="connsiteX101" fmla="*/ 2169805 w 4890049"/>
                <a:gd name="connsiteY101" fmla="*/ 4251247 h 4813587"/>
                <a:gd name="connsiteX102" fmla="*/ 2094652 w 4890049"/>
                <a:gd name="connsiteY102" fmla="*/ 4260470 h 4813587"/>
                <a:gd name="connsiteX103" fmla="*/ 2114655 w 4890049"/>
                <a:gd name="connsiteY103" fmla="*/ 4276064 h 4813587"/>
                <a:gd name="connsiteX104" fmla="*/ 2175329 w 4890049"/>
                <a:gd name="connsiteY104" fmla="*/ 4273497 h 4813587"/>
                <a:gd name="connsiteX105" fmla="*/ 2278199 w 4890049"/>
                <a:gd name="connsiteY105" fmla="*/ 4291373 h 4813587"/>
                <a:gd name="connsiteX106" fmla="*/ 2311251 w 4890049"/>
                <a:gd name="connsiteY106" fmla="*/ 4298409 h 4813587"/>
                <a:gd name="connsiteX107" fmla="*/ 2195998 w 4890049"/>
                <a:gd name="connsiteY107" fmla="*/ 4302688 h 4813587"/>
                <a:gd name="connsiteX108" fmla="*/ 2091033 w 4890049"/>
                <a:gd name="connsiteY108" fmla="*/ 4321610 h 4813587"/>
                <a:gd name="connsiteX109" fmla="*/ 2109988 w 4890049"/>
                <a:gd name="connsiteY109" fmla="*/ 4338820 h 4813587"/>
                <a:gd name="connsiteX110" fmla="*/ 2319442 w 4890049"/>
                <a:gd name="connsiteY110" fmla="*/ 4365920 h 4813587"/>
                <a:gd name="connsiteX111" fmla="*/ 2209619 w 4890049"/>
                <a:gd name="connsiteY111" fmla="*/ 4365920 h 4813587"/>
                <a:gd name="connsiteX112" fmla="*/ 2085699 w 4890049"/>
                <a:gd name="connsiteY112" fmla="*/ 4371339 h 4813587"/>
                <a:gd name="connsiteX113" fmla="*/ 2086270 w 4890049"/>
                <a:gd name="connsiteY113" fmla="*/ 4398914 h 4813587"/>
                <a:gd name="connsiteX114" fmla="*/ 2275056 w 4890049"/>
                <a:gd name="connsiteY114" fmla="*/ 4404334 h 4813587"/>
                <a:gd name="connsiteX115" fmla="*/ 2326015 w 4890049"/>
                <a:gd name="connsiteY115" fmla="*/ 4412987 h 4813587"/>
                <a:gd name="connsiteX116" fmla="*/ 2338588 w 4890049"/>
                <a:gd name="connsiteY116" fmla="*/ 4420973 h 4813587"/>
                <a:gd name="connsiteX117" fmla="*/ 2324396 w 4890049"/>
                <a:gd name="connsiteY117" fmla="*/ 4427630 h 4813587"/>
                <a:gd name="connsiteX118" fmla="*/ 2272484 w 4890049"/>
                <a:gd name="connsiteY118" fmla="*/ 4421734 h 4813587"/>
                <a:gd name="connsiteX119" fmla="*/ 2271246 w 4890049"/>
                <a:gd name="connsiteY119" fmla="*/ 4421734 h 4813587"/>
                <a:gd name="connsiteX120" fmla="*/ 2082937 w 4890049"/>
                <a:gd name="connsiteY120" fmla="*/ 4426393 h 4813587"/>
                <a:gd name="connsiteX121" fmla="*/ 2078269 w 4890049"/>
                <a:gd name="connsiteY121" fmla="*/ 4440656 h 4813587"/>
                <a:gd name="connsiteX122" fmla="*/ 2078269 w 4890049"/>
                <a:gd name="connsiteY122" fmla="*/ 4442273 h 4813587"/>
                <a:gd name="connsiteX123" fmla="*/ 2145897 w 4890049"/>
                <a:gd name="connsiteY123" fmla="*/ 4462145 h 4813587"/>
                <a:gd name="connsiteX124" fmla="*/ 2174186 w 4890049"/>
                <a:gd name="connsiteY124" fmla="*/ 4461860 h 4813587"/>
                <a:gd name="connsiteX125" fmla="*/ 2314489 w 4890049"/>
                <a:gd name="connsiteY125" fmla="*/ 4465949 h 4813587"/>
                <a:gd name="connsiteX126" fmla="*/ 2315156 w 4890049"/>
                <a:gd name="connsiteY126" fmla="*/ 4480877 h 4813587"/>
                <a:gd name="connsiteX127" fmla="*/ 2200475 w 4890049"/>
                <a:gd name="connsiteY127" fmla="*/ 4480497 h 4813587"/>
                <a:gd name="connsiteX128" fmla="*/ 2094938 w 4890049"/>
                <a:gd name="connsiteY128" fmla="*/ 4486392 h 4813587"/>
                <a:gd name="connsiteX129" fmla="*/ 2076555 w 4890049"/>
                <a:gd name="connsiteY129" fmla="*/ 4511210 h 4813587"/>
                <a:gd name="connsiteX130" fmla="*/ 2102558 w 4890049"/>
                <a:gd name="connsiteY130" fmla="*/ 4523666 h 4813587"/>
                <a:gd name="connsiteX131" fmla="*/ 2197808 w 4890049"/>
                <a:gd name="connsiteY131" fmla="*/ 4516629 h 4813587"/>
                <a:gd name="connsiteX132" fmla="*/ 2303821 w 4890049"/>
                <a:gd name="connsiteY132" fmla="*/ 4531177 h 4813587"/>
                <a:gd name="connsiteX133" fmla="*/ 2129038 w 4890049"/>
                <a:gd name="connsiteY133" fmla="*/ 4548483 h 4813587"/>
                <a:gd name="connsiteX134" fmla="*/ 2066744 w 4890049"/>
                <a:gd name="connsiteY134" fmla="*/ 4571968 h 4813587"/>
                <a:gd name="connsiteX135" fmla="*/ 2075317 w 4890049"/>
                <a:gd name="connsiteY135" fmla="*/ 4580526 h 4813587"/>
                <a:gd name="connsiteX136" fmla="*/ 2326491 w 4890049"/>
                <a:gd name="connsiteY136" fmla="*/ 4593267 h 4813587"/>
                <a:gd name="connsiteX137" fmla="*/ 2117608 w 4890049"/>
                <a:gd name="connsiteY137" fmla="*/ 4602396 h 4813587"/>
                <a:gd name="connsiteX138" fmla="*/ 2072078 w 4890049"/>
                <a:gd name="connsiteY138" fmla="*/ 4620842 h 4813587"/>
                <a:gd name="connsiteX139" fmla="*/ 2087794 w 4890049"/>
                <a:gd name="connsiteY139" fmla="*/ 4639289 h 4813587"/>
                <a:gd name="connsiteX140" fmla="*/ 2278294 w 4890049"/>
                <a:gd name="connsiteY140" fmla="*/ 4634439 h 4813587"/>
                <a:gd name="connsiteX141" fmla="*/ 2180377 w 4890049"/>
                <a:gd name="connsiteY141" fmla="*/ 4652315 h 4813587"/>
                <a:gd name="connsiteX142" fmla="*/ 2102463 w 4890049"/>
                <a:gd name="connsiteY142" fmla="*/ 4659922 h 4813587"/>
                <a:gd name="connsiteX143" fmla="*/ 2071602 w 4890049"/>
                <a:gd name="connsiteY143" fmla="*/ 4674565 h 4813587"/>
                <a:gd name="connsiteX144" fmla="*/ 2083508 w 4890049"/>
                <a:gd name="connsiteY144" fmla="*/ 4690254 h 4813587"/>
                <a:gd name="connsiteX145" fmla="*/ 2103034 w 4890049"/>
                <a:gd name="connsiteY145" fmla="*/ 4694533 h 4813587"/>
                <a:gd name="connsiteX146" fmla="*/ 2201047 w 4890049"/>
                <a:gd name="connsiteY146" fmla="*/ 4690159 h 4813587"/>
                <a:gd name="connsiteX147" fmla="*/ 2278485 w 4890049"/>
                <a:gd name="connsiteY147" fmla="*/ 4690159 h 4813587"/>
                <a:gd name="connsiteX148" fmla="*/ 2339159 w 4890049"/>
                <a:gd name="connsiteY148" fmla="*/ 4692917 h 4813587"/>
                <a:gd name="connsiteX149" fmla="*/ 2321824 w 4890049"/>
                <a:gd name="connsiteY149" fmla="*/ 4704802 h 4813587"/>
                <a:gd name="connsiteX150" fmla="*/ 2184664 w 4890049"/>
                <a:gd name="connsiteY150" fmla="*/ 4714881 h 4813587"/>
                <a:gd name="connsiteX151" fmla="*/ 2046837 w 4890049"/>
                <a:gd name="connsiteY151" fmla="*/ 4698622 h 4813587"/>
                <a:gd name="connsiteX152" fmla="*/ 2911326 w 4890049"/>
                <a:gd name="connsiteY152" fmla="*/ 4644138 h 4813587"/>
                <a:gd name="connsiteX153" fmla="*/ 2893990 w 4890049"/>
                <a:gd name="connsiteY153" fmla="*/ 4665723 h 4813587"/>
                <a:gd name="connsiteX154" fmla="*/ 2866463 w 4890049"/>
                <a:gd name="connsiteY154" fmla="*/ 4691966 h 4813587"/>
                <a:gd name="connsiteX155" fmla="*/ 2441363 w 4890049"/>
                <a:gd name="connsiteY155" fmla="*/ 4718019 h 4813587"/>
                <a:gd name="connsiteX156" fmla="*/ 2440029 w 4890049"/>
                <a:gd name="connsiteY156" fmla="*/ 4718399 h 4813587"/>
                <a:gd name="connsiteX157" fmla="*/ 2421074 w 4890049"/>
                <a:gd name="connsiteY157" fmla="*/ 4718590 h 4813587"/>
                <a:gd name="connsiteX158" fmla="*/ 2413549 w 4890049"/>
                <a:gd name="connsiteY158" fmla="*/ 4674755 h 4813587"/>
                <a:gd name="connsiteX159" fmla="*/ 2412788 w 4890049"/>
                <a:gd name="connsiteY159" fmla="*/ 4597166 h 4813587"/>
                <a:gd name="connsiteX160" fmla="*/ 2410406 w 4890049"/>
                <a:gd name="connsiteY160" fmla="*/ 4594028 h 4813587"/>
                <a:gd name="connsiteX161" fmla="*/ 2410692 w 4890049"/>
                <a:gd name="connsiteY161" fmla="*/ 4591176 h 4813587"/>
                <a:gd name="connsiteX162" fmla="*/ 2412406 w 4890049"/>
                <a:gd name="connsiteY162" fmla="*/ 4449024 h 4813587"/>
                <a:gd name="connsiteX163" fmla="*/ 2409549 w 4890049"/>
                <a:gd name="connsiteY163" fmla="*/ 4381418 h 4813587"/>
                <a:gd name="connsiteX164" fmla="*/ 2416216 w 4890049"/>
                <a:gd name="connsiteY164" fmla="*/ 4244591 h 4813587"/>
                <a:gd name="connsiteX165" fmla="*/ 2410406 w 4890049"/>
                <a:gd name="connsiteY165" fmla="*/ 3914551 h 4813587"/>
                <a:gd name="connsiteX166" fmla="*/ 2422979 w 4890049"/>
                <a:gd name="connsiteY166" fmla="*/ 3899528 h 4813587"/>
                <a:gd name="connsiteX167" fmla="*/ 2506132 w 4890049"/>
                <a:gd name="connsiteY167" fmla="*/ 3861969 h 4813587"/>
                <a:gd name="connsiteX168" fmla="*/ 2602144 w 4890049"/>
                <a:gd name="connsiteY168" fmla="*/ 3832778 h 4813587"/>
                <a:gd name="connsiteX169" fmla="*/ 2831030 w 4890049"/>
                <a:gd name="connsiteY169" fmla="*/ 3813952 h 4813587"/>
                <a:gd name="connsiteX170" fmla="*/ 2841508 w 4890049"/>
                <a:gd name="connsiteY170" fmla="*/ 3833824 h 4813587"/>
                <a:gd name="connsiteX171" fmla="*/ 2842079 w 4890049"/>
                <a:gd name="connsiteY171" fmla="*/ 3835155 h 4813587"/>
                <a:gd name="connsiteX172" fmla="*/ 2841984 w 4890049"/>
                <a:gd name="connsiteY172" fmla="*/ 3836582 h 4813587"/>
                <a:gd name="connsiteX173" fmla="*/ 2849032 w 4890049"/>
                <a:gd name="connsiteY173" fmla="*/ 3956484 h 4813587"/>
                <a:gd name="connsiteX174" fmla="*/ 2869511 w 4890049"/>
                <a:gd name="connsiteY174" fmla="*/ 4383225 h 4813587"/>
                <a:gd name="connsiteX175" fmla="*/ 2891228 w 4890049"/>
                <a:gd name="connsiteY175" fmla="*/ 4533745 h 4813587"/>
                <a:gd name="connsiteX176" fmla="*/ 2907040 w 4890049"/>
                <a:gd name="connsiteY176" fmla="*/ 4598973 h 4813587"/>
                <a:gd name="connsiteX177" fmla="*/ 2912279 w 4890049"/>
                <a:gd name="connsiteY177" fmla="*/ 4639003 h 4813587"/>
                <a:gd name="connsiteX178" fmla="*/ 2911897 w 4890049"/>
                <a:gd name="connsiteY178" fmla="*/ 4643568 h 4813587"/>
                <a:gd name="connsiteX179" fmla="*/ 2902277 w 4890049"/>
                <a:gd name="connsiteY179" fmla="*/ 3963425 h 4813587"/>
                <a:gd name="connsiteX180" fmla="*/ 2901420 w 4890049"/>
                <a:gd name="connsiteY180" fmla="*/ 4116512 h 4813587"/>
                <a:gd name="connsiteX181" fmla="*/ 2887704 w 4890049"/>
                <a:gd name="connsiteY181" fmla="*/ 4083517 h 4813587"/>
                <a:gd name="connsiteX182" fmla="*/ 2884084 w 4890049"/>
                <a:gd name="connsiteY182" fmla="*/ 3943172 h 4813587"/>
                <a:gd name="connsiteX183" fmla="*/ 2881322 w 4890049"/>
                <a:gd name="connsiteY183" fmla="*/ 3929099 h 4813587"/>
                <a:gd name="connsiteX184" fmla="*/ 2881227 w 4890049"/>
                <a:gd name="connsiteY184" fmla="*/ 3929099 h 4813587"/>
                <a:gd name="connsiteX185" fmla="*/ 2881132 w 4890049"/>
                <a:gd name="connsiteY185" fmla="*/ 3927293 h 4813587"/>
                <a:gd name="connsiteX186" fmla="*/ 2881417 w 4890049"/>
                <a:gd name="connsiteY186" fmla="*/ 3918735 h 4813587"/>
                <a:gd name="connsiteX187" fmla="*/ 2881798 w 4890049"/>
                <a:gd name="connsiteY187" fmla="*/ 3915692 h 4813587"/>
                <a:gd name="connsiteX188" fmla="*/ 2878655 w 4890049"/>
                <a:gd name="connsiteY188" fmla="*/ 3886596 h 4813587"/>
                <a:gd name="connsiteX189" fmla="*/ 2879608 w 4890049"/>
                <a:gd name="connsiteY189" fmla="*/ 3825552 h 4813587"/>
                <a:gd name="connsiteX190" fmla="*/ 2896086 w 4890049"/>
                <a:gd name="connsiteY190" fmla="*/ 3816424 h 4813587"/>
                <a:gd name="connsiteX191" fmla="*/ 2912564 w 4890049"/>
                <a:gd name="connsiteY191" fmla="*/ 3821843 h 4813587"/>
                <a:gd name="connsiteX192" fmla="*/ 2910183 w 4890049"/>
                <a:gd name="connsiteY192" fmla="*/ 3857405 h 4813587"/>
                <a:gd name="connsiteX193" fmla="*/ 2902563 w 4890049"/>
                <a:gd name="connsiteY193" fmla="*/ 3962949 h 4813587"/>
                <a:gd name="connsiteX194" fmla="*/ 924697 w 4890049"/>
                <a:gd name="connsiteY194" fmla="*/ 3413834 h 4813587"/>
                <a:gd name="connsiteX195" fmla="*/ 907647 w 4890049"/>
                <a:gd name="connsiteY195" fmla="*/ 3400998 h 4813587"/>
                <a:gd name="connsiteX196" fmla="*/ 1008802 w 4890049"/>
                <a:gd name="connsiteY196" fmla="*/ 3400998 h 4813587"/>
                <a:gd name="connsiteX197" fmla="*/ 1107100 w 4890049"/>
                <a:gd name="connsiteY197" fmla="*/ 3440743 h 4813587"/>
                <a:gd name="connsiteX198" fmla="*/ 1222448 w 4890049"/>
                <a:gd name="connsiteY198" fmla="*/ 3541723 h 4813587"/>
                <a:gd name="connsiteX199" fmla="*/ 1299410 w 4890049"/>
                <a:gd name="connsiteY199" fmla="*/ 3861779 h 4813587"/>
                <a:gd name="connsiteX200" fmla="*/ 1293695 w 4890049"/>
                <a:gd name="connsiteY200" fmla="*/ 3968465 h 4813587"/>
                <a:gd name="connsiteX201" fmla="*/ 1340749 w 4890049"/>
                <a:gd name="connsiteY201" fmla="*/ 4028178 h 4813587"/>
                <a:gd name="connsiteX202" fmla="*/ 1397708 w 4890049"/>
                <a:gd name="connsiteY202" fmla="*/ 4052329 h 4813587"/>
                <a:gd name="connsiteX203" fmla="*/ 1424759 w 4890049"/>
                <a:gd name="connsiteY203" fmla="*/ 4066497 h 4813587"/>
                <a:gd name="connsiteX204" fmla="*/ 1419139 w 4890049"/>
                <a:gd name="connsiteY204" fmla="*/ 4026656 h 4813587"/>
                <a:gd name="connsiteX205" fmla="*/ 1402090 w 4890049"/>
                <a:gd name="connsiteY205" fmla="*/ 3733605 h 4813587"/>
                <a:gd name="connsiteX206" fmla="*/ 1350845 w 4890049"/>
                <a:gd name="connsiteY206" fmla="*/ 3515860 h 4813587"/>
                <a:gd name="connsiteX207" fmla="*/ 1157202 w 4890049"/>
                <a:gd name="connsiteY207" fmla="*/ 3329494 h 4813587"/>
                <a:gd name="connsiteX208" fmla="*/ 1077478 w 4890049"/>
                <a:gd name="connsiteY208" fmla="*/ 3295263 h 4813587"/>
                <a:gd name="connsiteX209" fmla="*/ 1056142 w 4890049"/>
                <a:gd name="connsiteY209" fmla="*/ 3263980 h 4813587"/>
                <a:gd name="connsiteX210" fmla="*/ 1182919 w 4890049"/>
                <a:gd name="connsiteY210" fmla="*/ 3249718 h 4813587"/>
                <a:gd name="connsiteX211" fmla="*/ 1400851 w 4890049"/>
                <a:gd name="connsiteY211" fmla="*/ 3241160 h 4813587"/>
                <a:gd name="connsiteX212" fmla="*/ 1390850 w 4890049"/>
                <a:gd name="connsiteY212" fmla="*/ 2967981 h 4813587"/>
                <a:gd name="connsiteX213" fmla="*/ 1399423 w 4890049"/>
                <a:gd name="connsiteY213" fmla="*/ 2919583 h 4813587"/>
                <a:gd name="connsiteX214" fmla="*/ 1396565 w 4890049"/>
                <a:gd name="connsiteY214" fmla="*/ 2743200 h 4813587"/>
                <a:gd name="connsiteX215" fmla="*/ 1400756 w 4890049"/>
                <a:gd name="connsiteY215" fmla="*/ 2247047 h 4813587"/>
                <a:gd name="connsiteX216" fmla="*/ 1399423 w 4890049"/>
                <a:gd name="connsiteY216" fmla="*/ 1856818 h 4813587"/>
                <a:gd name="connsiteX217" fmla="*/ 1395136 w 4890049"/>
                <a:gd name="connsiteY217" fmla="*/ 1789974 h 4813587"/>
                <a:gd name="connsiteX218" fmla="*/ 1435141 w 4890049"/>
                <a:gd name="connsiteY218" fmla="*/ 1738818 h 4813587"/>
                <a:gd name="connsiteX219" fmla="*/ 1447524 w 4890049"/>
                <a:gd name="connsiteY219" fmla="*/ 1725982 h 4813587"/>
                <a:gd name="connsiteX220" fmla="*/ 1450286 w 4890049"/>
                <a:gd name="connsiteY220" fmla="*/ 1711243 h 4813587"/>
                <a:gd name="connsiteX221" fmla="*/ 1446286 w 4890049"/>
                <a:gd name="connsiteY221" fmla="*/ 1693653 h 4813587"/>
                <a:gd name="connsiteX222" fmla="*/ 1415139 w 4890049"/>
                <a:gd name="connsiteY222" fmla="*/ 1663225 h 4813587"/>
                <a:gd name="connsiteX223" fmla="*/ 1395708 w 4890049"/>
                <a:gd name="connsiteY223" fmla="*/ 1655904 h 4813587"/>
                <a:gd name="connsiteX224" fmla="*/ 1430855 w 4890049"/>
                <a:gd name="connsiteY224" fmla="*/ 1615968 h 4813587"/>
                <a:gd name="connsiteX225" fmla="*/ 1444571 w 4890049"/>
                <a:gd name="connsiteY225" fmla="*/ 1605319 h 4813587"/>
                <a:gd name="connsiteX226" fmla="*/ 1444571 w 4890049"/>
                <a:gd name="connsiteY226" fmla="*/ 1603702 h 4813587"/>
                <a:gd name="connsiteX227" fmla="*/ 1445238 w 4890049"/>
                <a:gd name="connsiteY227" fmla="*/ 1602181 h 4813587"/>
                <a:gd name="connsiteX228" fmla="*/ 1449334 w 4890049"/>
                <a:gd name="connsiteY228" fmla="*/ 1563481 h 4813587"/>
                <a:gd name="connsiteX229" fmla="*/ 1421997 w 4890049"/>
                <a:gd name="connsiteY229" fmla="*/ 1494450 h 4813587"/>
                <a:gd name="connsiteX230" fmla="*/ 1419806 w 4890049"/>
                <a:gd name="connsiteY230" fmla="*/ 1491883 h 4813587"/>
                <a:gd name="connsiteX231" fmla="*/ 1420282 w 4890049"/>
                <a:gd name="connsiteY231" fmla="*/ 1488555 h 4813587"/>
                <a:gd name="connsiteX232" fmla="*/ 1434094 w 4890049"/>
                <a:gd name="connsiteY232" fmla="*/ 1435402 h 4813587"/>
                <a:gd name="connsiteX233" fmla="*/ 1440190 w 4890049"/>
                <a:gd name="connsiteY233" fmla="*/ 1425703 h 4813587"/>
                <a:gd name="connsiteX234" fmla="*/ 1444952 w 4890049"/>
                <a:gd name="connsiteY234" fmla="*/ 1390427 h 4813587"/>
                <a:gd name="connsiteX235" fmla="*/ 1396184 w 4890049"/>
                <a:gd name="connsiteY235" fmla="*/ 1300382 h 4813587"/>
                <a:gd name="connsiteX236" fmla="*/ 1371133 w 4890049"/>
                <a:gd name="connsiteY236" fmla="*/ 1266056 h 4813587"/>
                <a:gd name="connsiteX237" fmla="*/ 1342654 w 4890049"/>
                <a:gd name="connsiteY237" fmla="*/ 1264629 h 4813587"/>
                <a:gd name="connsiteX238" fmla="*/ 1319317 w 4890049"/>
                <a:gd name="connsiteY238" fmla="*/ 1312267 h 4813587"/>
                <a:gd name="connsiteX239" fmla="*/ 1290076 w 4890049"/>
                <a:gd name="connsiteY239" fmla="*/ 1374167 h 4813587"/>
                <a:gd name="connsiteX240" fmla="*/ 1285789 w 4890049"/>
                <a:gd name="connsiteY240" fmla="*/ 1401171 h 4813587"/>
                <a:gd name="connsiteX241" fmla="*/ 1290647 w 4890049"/>
                <a:gd name="connsiteY241" fmla="*/ 1435117 h 4813587"/>
                <a:gd name="connsiteX242" fmla="*/ 1291409 w 4890049"/>
                <a:gd name="connsiteY242" fmla="*/ 1435973 h 4813587"/>
                <a:gd name="connsiteX243" fmla="*/ 1307221 w 4890049"/>
                <a:gd name="connsiteY243" fmla="*/ 1476574 h 4813587"/>
                <a:gd name="connsiteX244" fmla="*/ 1284456 w 4890049"/>
                <a:gd name="connsiteY244" fmla="*/ 1544845 h 4813587"/>
                <a:gd name="connsiteX245" fmla="*/ 1275883 w 4890049"/>
                <a:gd name="connsiteY245" fmla="*/ 1570423 h 4813587"/>
                <a:gd name="connsiteX246" fmla="*/ 1299029 w 4890049"/>
                <a:gd name="connsiteY246" fmla="*/ 1603797 h 4813587"/>
                <a:gd name="connsiteX247" fmla="*/ 1290552 w 4890049"/>
                <a:gd name="connsiteY247" fmla="*/ 1615683 h 4813587"/>
                <a:gd name="connsiteX248" fmla="*/ 1191873 w 4890049"/>
                <a:gd name="connsiteY248" fmla="*/ 1541897 h 4813587"/>
                <a:gd name="connsiteX249" fmla="*/ 1089289 w 4890049"/>
                <a:gd name="connsiteY249" fmla="*/ 1294581 h 4813587"/>
                <a:gd name="connsiteX250" fmla="*/ 1085764 w 4890049"/>
                <a:gd name="connsiteY250" fmla="*/ 1276325 h 4813587"/>
                <a:gd name="connsiteX251" fmla="*/ 1095670 w 4890049"/>
                <a:gd name="connsiteY251" fmla="*/ 1251413 h 4813587"/>
                <a:gd name="connsiteX252" fmla="*/ 1144819 w 4890049"/>
                <a:gd name="connsiteY252" fmla="*/ 1240288 h 4813587"/>
                <a:gd name="connsiteX253" fmla="*/ 1167870 w 4890049"/>
                <a:gd name="connsiteY253" fmla="*/ 1198355 h 4813587"/>
                <a:gd name="connsiteX254" fmla="*/ 1162822 w 4890049"/>
                <a:gd name="connsiteY254" fmla="*/ 1183712 h 4813587"/>
                <a:gd name="connsiteX255" fmla="*/ 1134913 w 4890049"/>
                <a:gd name="connsiteY255" fmla="*/ 1176201 h 4813587"/>
                <a:gd name="connsiteX256" fmla="*/ 1097861 w 4890049"/>
                <a:gd name="connsiteY256" fmla="*/ 1179053 h 4813587"/>
                <a:gd name="connsiteX257" fmla="*/ 1097861 w 4890049"/>
                <a:gd name="connsiteY257" fmla="*/ 1143491 h 4813587"/>
                <a:gd name="connsiteX258" fmla="*/ 1120721 w 4890049"/>
                <a:gd name="connsiteY258" fmla="*/ 1102224 h 4813587"/>
                <a:gd name="connsiteX259" fmla="*/ 1117864 w 4890049"/>
                <a:gd name="connsiteY259" fmla="*/ 1073794 h 4813587"/>
                <a:gd name="connsiteX260" fmla="*/ 1103671 w 4890049"/>
                <a:gd name="connsiteY260" fmla="*/ 1031101 h 4813587"/>
                <a:gd name="connsiteX261" fmla="*/ 1117959 w 4890049"/>
                <a:gd name="connsiteY261" fmla="*/ 925842 h 4813587"/>
                <a:gd name="connsiteX262" fmla="*/ 1089479 w 4890049"/>
                <a:gd name="connsiteY262" fmla="*/ 873165 h 4813587"/>
                <a:gd name="connsiteX263" fmla="*/ 1059856 w 4890049"/>
                <a:gd name="connsiteY263" fmla="*/ 833229 h 4813587"/>
                <a:gd name="connsiteX264" fmla="*/ 1049093 w 4890049"/>
                <a:gd name="connsiteY264" fmla="*/ 772185 h 4813587"/>
                <a:gd name="connsiteX265" fmla="*/ 1029662 w 4890049"/>
                <a:gd name="connsiteY265" fmla="*/ 773706 h 4813587"/>
                <a:gd name="connsiteX266" fmla="*/ 1024709 w 4890049"/>
                <a:gd name="connsiteY266" fmla="*/ 778175 h 4813587"/>
                <a:gd name="connsiteX267" fmla="*/ 1009755 w 4890049"/>
                <a:gd name="connsiteY267" fmla="*/ 834846 h 4813587"/>
                <a:gd name="connsiteX268" fmla="*/ 972703 w 4890049"/>
                <a:gd name="connsiteY268" fmla="*/ 928694 h 4813587"/>
                <a:gd name="connsiteX269" fmla="*/ 991276 w 4890049"/>
                <a:gd name="connsiteY269" fmla="*/ 965682 h 4813587"/>
                <a:gd name="connsiteX270" fmla="*/ 1009755 w 4890049"/>
                <a:gd name="connsiteY270" fmla="*/ 995539 h 4813587"/>
                <a:gd name="connsiteX271" fmla="*/ 978418 w 4890049"/>
                <a:gd name="connsiteY271" fmla="*/ 1012559 h 4813587"/>
                <a:gd name="connsiteX272" fmla="*/ 948509 w 4890049"/>
                <a:gd name="connsiteY272" fmla="*/ 1082257 h 4813587"/>
                <a:gd name="connsiteX273" fmla="*/ 1000897 w 4890049"/>
                <a:gd name="connsiteY273" fmla="*/ 1173348 h 4813587"/>
                <a:gd name="connsiteX274" fmla="*/ 996991 w 4890049"/>
                <a:gd name="connsiteY274" fmla="*/ 1181811 h 4813587"/>
                <a:gd name="connsiteX275" fmla="*/ 964987 w 4890049"/>
                <a:gd name="connsiteY275" fmla="*/ 1182952 h 4813587"/>
                <a:gd name="connsiteX276" fmla="*/ 888121 w 4890049"/>
                <a:gd name="connsiteY276" fmla="*/ 1192460 h 4813587"/>
                <a:gd name="connsiteX277" fmla="*/ 911552 w 4890049"/>
                <a:gd name="connsiteY277" fmla="*/ 1251413 h 4813587"/>
                <a:gd name="connsiteX278" fmla="*/ 978513 w 4890049"/>
                <a:gd name="connsiteY278" fmla="*/ 1254265 h 4813587"/>
                <a:gd name="connsiteX279" fmla="*/ 995658 w 4890049"/>
                <a:gd name="connsiteY279" fmla="*/ 1268433 h 4813587"/>
                <a:gd name="connsiteX280" fmla="*/ 991372 w 4890049"/>
                <a:gd name="connsiteY280" fmla="*/ 1360856 h 4813587"/>
                <a:gd name="connsiteX281" fmla="*/ 984323 w 4890049"/>
                <a:gd name="connsiteY281" fmla="*/ 1430553 h 4813587"/>
                <a:gd name="connsiteX282" fmla="*/ 964416 w 4890049"/>
                <a:gd name="connsiteY282" fmla="*/ 1450521 h 4813587"/>
                <a:gd name="connsiteX283" fmla="*/ 780964 w 4890049"/>
                <a:gd name="connsiteY283" fmla="*/ 1564432 h 4813587"/>
                <a:gd name="connsiteX284" fmla="*/ 769344 w 4890049"/>
                <a:gd name="connsiteY284" fmla="*/ 1565763 h 4813587"/>
                <a:gd name="connsiteX285" fmla="*/ 775059 w 4890049"/>
                <a:gd name="connsiteY285" fmla="*/ 1535812 h 4813587"/>
                <a:gd name="connsiteX286" fmla="*/ 766582 w 4890049"/>
                <a:gd name="connsiteY286" fmla="*/ 1508712 h 4813587"/>
                <a:gd name="connsiteX287" fmla="*/ 775059 w 4890049"/>
                <a:gd name="connsiteY287" fmla="*/ 1469728 h 4813587"/>
                <a:gd name="connsiteX288" fmla="*/ 745246 w 4890049"/>
                <a:gd name="connsiteY288" fmla="*/ 1424753 h 4813587"/>
                <a:gd name="connsiteX289" fmla="*/ 766582 w 4890049"/>
                <a:gd name="connsiteY289" fmla="*/ 1382059 h 4813587"/>
                <a:gd name="connsiteX290" fmla="*/ 709622 w 4890049"/>
                <a:gd name="connsiteY290" fmla="*/ 1253980 h 4813587"/>
                <a:gd name="connsiteX291" fmla="*/ 672475 w 4890049"/>
                <a:gd name="connsiteY291" fmla="*/ 1223648 h 4813587"/>
                <a:gd name="connsiteX292" fmla="*/ 659235 w 4890049"/>
                <a:gd name="connsiteY292" fmla="*/ 1237245 h 4813587"/>
                <a:gd name="connsiteX293" fmla="*/ 605800 w 4890049"/>
                <a:gd name="connsiteY293" fmla="*/ 1343170 h 4813587"/>
                <a:gd name="connsiteX294" fmla="*/ 601990 w 4890049"/>
                <a:gd name="connsiteY294" fmla="*/ 1364754 h 4813587"/>
                <a:gd name="connsiteX295" fmla="*/ 631422 w 4890049"/>
                <a:gd name="connsiteY295" fmla="*/ 1413342 h 4813587"/>
                <a:gd name="connsiteX296" fmla="*/ 614372 w 4890049"/>
                <a:gd name="connsiteY296" fmla="*/ 1463167 h 4813587"/>
                <a:gd name="connsiteX297" fmla="*/ 610086 w 4890049"/>
                <a:gd name="connsiteY297" fmla="*/ 1508903 h 4813587"/>
                <a:gd name="connsiteX298" fmla="*/ 627612 w 4890049"/>
                <a:gd name="connsiteY298" fmla="*/ 1533340 h 4813587"/>
                <a:gd name="connsiteX299" fmla="*/ 649710 w 4890049"/>
                <a:gd name="connsiteY299" fmla="*/ 1571374 h 4813587"/>
                <a:gd name="connsiteX300" fmla="*/ 649996 w 4890049"/>
                <a:gd name="connsiteY300" fmla="*/ 1573560 h 4813587"/>
                <a:gd name="connsiteX301" fmla="*/ 649138 w 4890049"/>
                <a:gd name="connsiteY301" fmla="*/ 1575462 h 4813587"/>
                <a:gd name="connsiteX302" fmla="*/ 601132 w 4890049"/>
                <a:gd name="connsiteY302" fmla="*/ 1594099 h 4813587"/>
                <a:gd name="connsiteX303" fmla="*/ 567319 w 4890049"/>
                <a:gd name="connsiteY303" fmla="*/ 1608932 h 4813587"/>
                <a:gd name="connsiteX304" fmla="*/ 563794 w 4890049"/>
                <a:gd name="connsiteY304" fmla="*/ 1615778 h 4813587"/>
                <a:gd name="connsiteX305" fmla="*/ 563128 w 4890049"/>
                <a:gd name="connsiteY305" fmla="*/ 1623005 h 4813587"/>
                <a:gd name="connsiteX306" fmla="*/ 580273 w 4890049"/>
                <a:gd name="connsiteY306" fmla="*/ 1675111 h 4813587"/>
                <a:gd name="connsiteX307" fmla="*/ 620182 w 4890049"/>
                <a:gd name="connsiteY307" fmla="*/ 1677964 h 4813587"/>
                <a:gd name="connsiteX308" fmla="*/ 628755 w 4890049"/>
                <a:gd name="connsiteY308" fmla="*/ 1754792 h 4813587"/>
                <a:gd name="connsiteX309" fmla="*/ 617420 w 4890049"/>
                <a:gd name="connsiteY309" fmla="*/ 1825916 h 4813587"/>
                <a:gd name="connsiteX310" fmla="*/ 622945 w 4890049"/>
                <a:gd name="connsiteY310" fmla="*/ 1921571 h 4813587"/>
                <a:gd name="connsiteX311" fmla="*/ 615896 w 4890049"/>
                <a:gd name="connsiteY311" fmla="*/ 2029397 h 4813587"/>
                <a:gd name="connsiteX312" fmla="*/ 620087 w 4890049"/>
                <a:gd name="connsiteY312" fmla="*/ 2951246 h 4813587"/>
                <a:gd name="connsiteX313" fmla="*/ 632946 w 4890049"/>
                <a:gd name="connsiteY313" fmla="*/ 3220146 h 4813587"/>
                <a:gd name="connsiteX314" fmla="*/ 726958 w 4890049"/>
                <a:gd name="connsiteY314" fmla="*/ 3237261 h 4813587"/>
                <a:gd name="connsiteX315" fmla="*/ 859546 w 4890049"/>
                <a:gd name="connsiteY315" fmla="*/ 3238307 h 4813587"/>
                <a:gd name="connsiteX316" fmla="*/ 928030 w 4890049"/>
                <a:gd name="connsiteY316" fmla="*/ 3272918 h 4813587"/>
                <a:gd name="connsiteX317" fmla="*/ 930507 w 4890049"/>
                <a:gd name="connsiteY317" fmla="*/ 3280145 h 4813587"/>
                <a:gd name="connsiteX318" fmla="*/ 912219 w 4890049"/>
                <a:gd name="connsiteY318" fmla="*/ 3280049 h 4813587"/>
                <a:gd name="connsiteX319" fmla="*/ 875167 w 4890049"/>
                <a:gd name="connsiteY319" fmla="*/ 3278623 h 4813587"/>
                <a:gd name="connsiteX320" fmla="*/ 775535 w 4890049"/>
                <a:gd name="connsiteY320" fmla="*/ 3301349 h 4813587"/>
                <a:gd name="connsiteX321" fmla="*/ 643042 w 4890049"/>
                <a:gd name="connsiteY321" fmla="*/ 3338337 h 4813587"/>
                <a:gd name="connsiteX322" fmla="*/ 687143 w 4890049"/>
                <a:gd name="connsiteY322" fmla="*/ 3363914 h 4813587"/>
                <a:gd name="connsiteX323" fmla="*/ 882310 w 4890049"/>
                <a:gd name="connsiteY323" fmla="*/ 3314185 h 4813587"/>
                <a:gd name="connsiteX324" fmla="*/ 1051760 w 4890049"/>
                <a:gd name="connsiteY324" fmla="*/ 3339763 h 4813587"/>
                <a:gd name="connsiteX325" fmla="*/ 1224067 w 4890049"/>
                <a:gd name="connsiteY325" fmla="*/ 3410886 h 4813587"/>
                <a:gd name="connsiteX326" fmla="*/ 1242641 w 4890049"/>
                <a:gd name="connsiteY326" fmla="*/ 3439317 h 4813587"/>
                <a:gd name="connsiteX327" fmla="*/ 1273978 w 4890049"/>
                <a:gd name="connsiteY327" fmla="*/ 3464895 h 4813587"/>
                <a:gd name="connsiteX328" fmla="*/ 1328080 w 4890049"/>
                <a:gd name="connsiteY328" fmla="*/ 3550186 h 4813587"/>
                <a:gd name="connsiteX329" fmla="*/ 1343797 w 4890049"/>
                <a:gd name="connsiteY329" fmla="*/ 3574433 h 4813587"/>
                <a:gd name="connsiteX330" fmla="*/ 1366561 w 4890049"/>
                <a:gd name="connsiteY330" fmla="*/ 3666950 h 4813587"/>
                <a:gd name="connsiteX331" fmla="*/ 1370848 w 4890049"/>
                <a:gd name="connsiteY331" fmla="*/ 3881747 h 4813587"/>
                <a:gd name="connsiteX332" fmla="*/ 1372276 w 4890049"/>
                <a:gd name="connsiteY332" fmla="*/ 3930050 h 4813587"/>
                <a:gd name="connsiteX333" fmla="*/ 1373705 w 4890049"/>
                <a:gd name="connsiteY333" fmla="*/ 4004026 h 4813587"/>
                <a:gd name="connsiteX334" fmla="*/ 1346654 w 4890049"/>
                <a:gd name="connsiteY334" fmla="*/ 4006879 h 4813587"/>
                <a:gd name="connsiteX335" fmla="*/ 1343797 w 4890049"/>
                <a:gd name="connsiteY335" fmla="*/ 3988337 h 4813587"/>
                <a:gd name="connsiteX336" fmla="*/ 1339606 w 4890049"/>
                <a:gd name="connsiteY336" fmla="*/ 3952775 h 4813587"/>
                <a:gd name="connsiteX337" fmla="*/ 1338177 w 4890049"/>
                <a:gd name="connsiteY337" fmla="*/ 3668281 h 4813587"/>
                <a:gd name="connsiteX338" fmla="*/ 1232830 w 4890049"/>
                <a:gd name="connsiteY338" fmla="*/ 3479062 h 4813587"/>
                <a:gd name="connsiteX339" fmla="*/ 1219972 w 4890049"/>
                <a:gd name="connsiteY339" fmla="*/ 3463373 h 4813587"/>
                <a:gd name="connsiteX340" fmla="*/ 1003535 w 4890049"/>
                <a:gd name="connsiteY340" fmla="*/ 3349557 h 4813587"/>
                <a:gd name="connsiteX341" fmla="*/ 824179 w 4890049"/>
                <a:gd name="connsiteY341" fmla="*/ 3353835 h 4813587"/>
                <a:gd name="connsiteX342" fmla="*/ 774363 w 4890049"/>
                <a:gd name="connsiteY342" fmla="*/ 3358114 h 4813587"/>
                <a:gd name="connsiteX343" fmla="*/ 701783 w 4890049"/>
                <a:gd name="connsiteY343" fmla="*/ 3382266 h 4813587"/>
                <a:gd name="connsiteX344" fmla="*/ 691782 w 4890049"/>
                <a:gd name="connsiteY344" fmla="*/ 3423533 h 4813587"/>
                <a:gd name="connsiteX345" fmla="*/ 768696 w 4890049"/>
                <a:gd name="connsiteY345" fmla="*/ 3413549 h 4813587"/>
                <a:gd name="connsiteX346" fmla="*/ 886901 w 4890049"/>
                <a:gd name="connsiteY346" fmla="*/ 3397860 h 4813587"/>
                <a:gd name="connsiteX347" fmla="*/ 884044 w 4890049"/>
                <a:gd name="connsiteY347" fmla="*/ 3416402 h 4813587"/>
                <a:gd name="connsiteX348" fmla="*/ 822798 w 4890049"/>
                <a:gd name="connsiteY348" fmla="*/ 3422106 h 4813587"/>
                <a:gd name="connsiteX349" fmla="*/ 777269 w 4890049"/>
                <a:gd name="connsiteY349" fmla="*/ 3436369 h 4813587"/>
                <a:gd name="connsiteX350" fmla="*/ 728815 w 4890049"/>
                <a:gd name="connsiteY350" fmla="*/ 3443500 h 4813587"/>
                <a:gd name="connsiteX351" fmla="*/ 713099 w 4890049"/>
                <a:gd name="connsiteY351" fmla="*/ 3477636 h 4813587"/>
                <a:gd name="connsiteX352" fmla="*/ 647567 w 4890049"/>
                <a:gd name="connsiteY352" fmla="*/ 3375230 h 4813587"/>
                <a:gd name="connsiteX353" fmla="*/ 594865 w 4890049"/>
                <a:gd name="connsiteY353" fmla="*/ 3312569 h 4813587"/>
                <a:gd name="connsiteX354" fmla="*/ 577977 w 4890049"/>
                <a:gd name="connsiteY354" fmla="*/ 3259616 h 4813587"/>
                <a:gd name="connsiteX355" fmla="*/ 384239 w 4890049"/>
                <a:gd name="connsiteY355" fmla="*/ 2727521 h 4813587"/>
                <a:gd name="connsiteX356" fmla="*/ 336233 w 4890049"/>
                <a:gd name="connsiteY356" fmla="*/ 2116220 h 4813587"/>
                <a:gd name="connsiteX357" fmla="*/ 341528 w 4890049"/>
                <a:gd name="connsiteY357" fmla="*/ 2021895 h 4813587"/>
                <a:gd name="connsiteX358" fmla="*/ 411270 w 4890049"/>
                <a:gd name="connsiteY358" fmla="*/ 1670461 h 4813587"/>
                <a:gd name="connsiteX359" fmla="*/ 865575 w 4890049"/>
                <a:gd name="connsiteY359" fmla="*/ 852446 h 4813587"/>
                <a:gd name="connsiteX360" fmla="*/ 1110463 w 4890049"/>
                <a:gd name="connsiteY360" fmla="*/ 624813 h 4813587"/>
                <a:gd name="connsiteX361" fmla="*/ 1166032 w 4890049"/>
                <a:gd name="connsiteY361" fmla="*/ 590677 h 4813587"/>
                <a:gd name="connsiteX362" fmla="*/ 1189463 w 4890049"/>
                <a:gd name="connsiteY362" fmla="*/ 567381 h 4813587"/>
                <a:gd name="connsiteX363" fmla="*/ 1306097 w 4890049"/>
                <a:gd name="connsiteY363" fmla="*/ 491028 h 4813587"/>
                <a:gd name="connsiteX364" fmla="*/ 1422435 w 4890049"/>
                <a:gd name="connsiteY364" fmla="*/ 395753 h 4813587"/>
                <a:gd name="connsiteX365" fmla="*/ 1268606 w 4890049"/>
                <a:gd name="connsiteY365" fmla="*/ 472582 h 4813587"/>
                <a:gd name="connsiteX366" fmla="*/ 1150401 w 4890049"/>
                <a:gd name="connsiteY366" fmla="*/ 556542 h 4813587"/>
                <a:gd name="connsiteX367" fmla="*/ 838495 w 4890049"/>
                <a:gd name="connsiteY367" fmla="*/ 836814 h 4813587"/>
                <a:gd name="connsiteX368" fmla="*/ 595036 w 4890049"/>
                <a:gd name="connsiteY368" fmla="*/ 1164001 h 4813587"/>
                <a:gd name="connsiteX369" fmla="*/ 576558 w 4890049"/>
                <a:gd name="connsiteY369" fmla="*/ 1203842 h 4813587"/>
                <a:gd name="connsiteX370" fmla="*/ 546268 w 4890049"/>
                <a:gd name="connsiteY370" fmla="*/ 1235695 h 4813587"/>
                <a:gd name="connsiteX371" fmla="*/ 298904 w 4890049"/>
                <a:gd name="connsiteY371" fmla="*/ 2061698 h 4813587"/>
                <a:gd name="connsiteX372" fmla="*/ 288903 w 4890049"/>
                <a:gd name="connsiteY372" fmla="*/ 2203945 h 4813587"/>
                <a:gd name="connsiteX373" fmla="*/ 289379 w 4890049"/>
                <a:gd name="connsiteY373" fmla="*/ 2479977 h 4813587"/>
                <a:gd name="connsiteX374" fmla="*/ 306048 w 4890049"/>
                <a:gd name="connsiteY374" fmla="*/ 2559620 h 4813587"/>
                <a:gd name="connsiteX375" fmla="*/ 303190 w 4890049"/>
                <a:gd name="connsiteY375" fmla="*/ 2615149 h 4813587"/>
                <a:gd name="connsiteX376" fmla="*/ 337385 w 4890049"/>
                <a:gd name="connsiteY376" fmla="*/ 2744655 h 4813587"/>
                <a:gd name="connsiteX377" fmla="*/ 414252 w 4890049"/>
                <a:gd name="connsiteY377" fmla="*/ 2979363 h 4813587"/>
                <a:gd name="connsiteX378" fmla="*/ 596179 w 4890049"/>
                <a:gd name="connsiteY378" fmla="*/ 3358276 h 4813587"/>
                <a:gd name="connsiteX379" fmla="*/ 672951 w 4890049"/>
                <a:gd name="connsiteY379" fmla="*/ 3490159 h 4813587"/>
                <a:gd name="connsiteX380" fmla="*/ 755914 w 4890049"/>
                <a:gd name="connsiteY380" fmla="*/ 3590378 h 4813587"/>
                <a:gd name="connsiteX381" fmla="*/ 969750 w 4890049"/>
                <a:gd name="connsiteY381" fmla="*/ 3823022 h 4813587"/>
                <a:gd name="connsiteX382" fmla="*/ 1115006 w 4890049"/>
                <a:gd name="connsiteY382" fmla="*/ 3939692 h 4813587"/>
                <a:gd name="connsiteX383" fmla="*/ 1236069 w 4890049"/>
                <a:gd name="connsiteY383" fmla="*/ 4025078 h 4813587"/>
                <a:gd name="connsiteX384" fmla="*/ 1264549 w 4890049"/>
                <a:gd name="connsiteY384" fmla="*/ 4029357 h 4813587"/>
                <a:gd name="connsiteX385" fmla="*/ 1394089 w 4890049"/>
                <a:gd name="connsiteY385" fmla="*/ 4106185 h 4813587"/>
                <a:gd name="connsiteX386" fmla="*/ 1441428 w 4890049"/>
                <a:gd name="connsiteY386" fmla="*/ 4120638 h 4813587"/>
                <a:gd name="connsiteX387" fmla="*/ 1430474 w 4890049"/>
                <a:gd name="connsiteY387" fmla="*/ 4090972 h 4813587"/>
                <a:gd name="connsiteX388" fmla="*/ 1374467 w 4890049"/>
                <a:gd name="connsiteY388" fmla="*/ 4063968 h 4813587"/>
                <a:gd name="connsiteX389" fmla="*/ 1280170 w 4890049"/>
                <a:gd name="connsiteY389" fmla="*/ 3986711 h 4813587"/>
                <a:gd name="connsiteX390" fmla="*/ 1231687 w 4890049"/>
                <a:gd name="connsiteY390" fmla="*/ 3586946 h 4813587"/>
                <a:gd name="connsiteX391" fmla="*/ 995277 w 4890049"/>
                <a:gd name="connsiteY391" fmla="*/ 3423343 h 4813587"/>
                <a:gd name="connsiteX392" fmla="*/ 925554 w 4890049"/>
                <a:gd name="connsiteY392" fmla="*/ 3413359 h 4813587"/>
                <a:gd name="connsiteX393" fmla="*/ 656854 w 4890049"/>
                <a:gd name="connsiteY393" fmla="*/ 1323867 h 4813587"/>
                <a:gd name="connsiteX394" fmla="*/ 665521 w 4890049"/>
                <a:gd name="connsiteY394" fmla="*/ 1315310 h 4813587"/>
                <a:gd name="connsiteX395" fmla="*/ 684190 w 4890049"/>
                <a:gd name="connsiteY395" fmla="*/ 1334802 h 4813587"/>
                <a:gd name="connsiteX396" fmla="*/ 685714 w 4890049"/>
                <a:gd name="connsiteY396" fmla="*/ 1341553 h 4813587"/>
                <a:gd name="connsiteX397" fmla="*/ 687810 w 4890049"/>
                <a:gd name="connsiteY397" fmla="*/ 1356006 h 4813587"/>
                <a:gd name="connsiteX398" fmla="*/ 682762 w 4890049"/>
                <a:gd name="connsiteY398" fmla="*/ 1369318 h 4813587"/>
                <a:gd name="connsiteX399" fmla="*/ 651424 w 4890049"/>
                <a:gd name="connsiteY399" fmla="*/ 1363613 h 4813587"/>
                <a:gd name="connsiteX400" fmla="*/ 657044 w 4890049"/>
                <a:gd name="connsiteY400" fmla="*/ 1323772 h 4813587"/>
                <a:gd name="connsiteX401" fmla="*/ 692572 w 4890049"/>
                <a:gd name="connsiteY401" fmla="*/ 1532959 h 4813587"/>
                <a:gd name="connsiteX402" fmla="*/ 672665 w 4890049"/>
                <a:gd name="connsiteY402" fmla="*/ 1517270 h 4813587"/>
                <a:gd name="connsiteX403" fmla="*/ 672094 w 4890049"/>
                <a:gd name="connsiteY403" fmla="*/ 1473056 h 4813587"/>
                <a:gd name="connsiteX404" fmla="*/ 692668 w 4890049"/>
                <a:gd name="connsiteY404" fmla="*/ 1466019 h 4813587"/>
                <a:gd name="connsiteX405" fmla="*/ 726862 w 4890049"/>
                <a:gd name="connsiteY405" fmla="*/ 1490171 h 4813587"/>
                <a:gd name="connsiteX406" fmla="*/ 726958 w 4890049"/>
                <a:gd name="connsiteY406" fmla="*/ 1504148 h 4813587"/>
                <a:gd name="connsiteX407" fmla="*/ 724100 w 4890049"/>
                <a:gd name="connsiteY407" fmla="*/ 1511280 h 4813587"/>
                <a:gd name="connsiteX408" fmla="*/ 692763 w 4890049"/>
                <a:gd name="connsiteY408" fmla="*/ 1532769 h 4813587"/>
                <a:gd name="connsiteX409" fmla="*/ 1364752 w 4890049"/>
                <a:gd name="connsiteY409" fmla="*/ 1353724 h 4813587"/>
                <a:gd name="connsiteX410" fmla="*/ 1379039 w 4890049"/>
                <a:gd name="connsiteY410" fmla="*/ 1350872 h 4813587"/>
                <a:gd name="connsiteX411" fmla="*/ 1389040 w 4890049"/>
                <a:gd name="connsiteY411" fmla="*/ 1414864 h 4813587"/>
                <a:gd name="connsiteX412" fmla="*/ 1365418 w 4890049"/>
                <a:gd name="connsiteY412" fmla="*/ 1433025 h 4813587"/>
                <a:gd name="connsiteX413" fmla="*/ 1361037 w 4890049"/>
                <a:gd name="connsiteY413" fmla="*/ 1434166 h 4813587"/>
                <a:gd name="connsiteX414" fmla="*/ 1339129 w 4890049"/>
                <a:gd name="connsiteY414" fmla="*/ 1424562 h 4813587"/>
                <a:gd name="connsiteX415" fmla="*/ 1335510 w 4890049"/>
                <a:gd name="connsiteY415" fmla="*/ 1420569 h 4813587"/>
                <a:gd name="connsiteX416" fmla="*/ 1334938 w 4890049"/>
                <a:gd name="connsiteY416" fmla="*/ 1418477 h 4813587"/>
                <a:gd name="connsiteX417" fmla="*/ 1364847 w 4890049"/>
                <a:gd name="connsiteY417" fmla="*/ 1353534 h 4813587"/>
                <a:gd name="connsiteX418" fmla="*/ 1347702 w 4890049"/>
                <a:gd name="connsiteY418" fmla="*/ 1559963 h 4813587"/>
                <a:gd name="connsiteX419" fmla="*/ 1387612 w 4890049"/>
                <a:gd name="connsiteY419" fmla="*/ 1525828 h 4813587"/>
                <a:gd name="connsiteX420" fmla="*/ 1414377 w 4890049"/>
                <a:gd name="connsiteY420" fmla="*/ 1574511 h 4813587"/>
                <a:gd name="connsiteX421" fmla="*/ 1404566 w 4890049"/>
                <a:gd name="connsiteY421" fmla="*/ 1583925 h 4813587"/>
                <a:gd name="connsiteX422" fmla="*/ 1359227 w 4890049"/>
                <a:gd name="connsiteY422" fmla="*/ 1595715 h 4813587"/>
                <a:gd name="connsiteX423" fmla="*/ 1357132 w 4890049"/>
                <a:gd name="connsiteY423" fmla="*/ 1593718 h 4813587"/>
                <a:gd name="connsiteX424" fmla="*/ 1353607 w 4890049"/>
                <a:gd name="connsiteY424" fmla="*/ 1579836 h 4813587"/>
                <a:gd name="connsiteX425" fmla="*/ 1347892 w 4890049"/>
                <a:gd name="connsiteY425" fmla="*/ 1559868 h 4813587"/>
                <a:gd name="connsiteX426" fmla="*/ 1236640 w 4890049"/>
                <a:gd name="connsiteY426" fmla="*/ 1740625 h 4813587"/>
                <a:gd name="connsiteX427" fmla="*/ 1262358 w 4890049"/>
                <a:gd name="connsiteY427" fmla="*/ 1739008 h 4813587"/>
                <a:gd name="connsiteX428" fmla="*/ 1282265 w 4890049"/>
                <a:gd name="connsiteY428" fmla="*/ 1774760 h 4813587"/>
                <a:gd name="connsiteX429" fmla="*/ 1289409 w 4890049"/>
                <a:gd name="connsiteY429" fmla="*/ 2399278 h 4813587"/>
                <a:gd name="connsiteX430" fmla="*/ 1286551 w 4890049"/>
                <a:gd name="connsiteY430" fmla="*/ 2909979 h 4813587"/>
                <a:gd name="connsiteX431" fmla="*/ 1283694 w 4890049"/>
                <a:gd name="connsiteY431" fmla="*/ 3129055 h 4813587"/>
                <a:gd name="connsiteX432" fmla="*/ 1266549 w 4890049"/>
                <a:gd name="connsiteY432" fmla="*/ 3130005 h 4813587"/>
                <a:gd name="connsiteX433" fmla="*/ 1263215 w 4890049"/>
                <a:gd name="connsiteY433" fmla="*/ 3130291 h 4813587"/>
                <a:gd name="connsiteX434" fmla="*/ 1110053 w 4890049"/>
                <a:gd name="connsiteY434" fmla="*/ 3146075 h 4813587"/>
                <a:gd name="connsiteX435" fmla="*/ 1074430 w 4890049"/>
                <a:gd name="connsiteY435" fmla="*/ 3140370 h 4813587"/>
                <a:gd name="connsiteX436" fmla="*/ 1059380 w 4890049"/>
                <a:gd name="connsiteY436" fmla="*/ 3121543 h 4813587"/>
                <a:gd name="connsiteX437" fmla="*/ 1058809 w 4890049"/>
                <a:gd name="connsiteY437" fmla="*/ 2431797 h 4813587"/>
                <a:gd name="connsiteX438" fmla="*/ 1060237 w 4890049"/>
                <a:gd name="connsiteY438" fmla="*/ 2033391 h 4813587"/>
                <a:gd name="connsiteX439" fmla="*/ 1076239 w 4890049"/>
                <a:gd name="connsiteY439" fmla="*/ 1926611 h 4813587"/>
                <a:gd name="connsiteX440" fmla="*/ 1077192 w 4890049"/>
                <a:gd name="connsiteY440" fmla="*/ 1924804 h 4813587"/>
                <a:gd name="connsiteX441" fmla="*/ 1236831 w 4890049"/>
                <a:gd name="connsiteY441" fmla="*/ 1740339 h 4813587"/>
                <a:gd name="connsiteX442" fmla="*/ 1030900 w 4890049"/>
                <a:gd name="connsiteY442" fmla="*/ 878490 h 4813587"/>
                <a:gd name="connsiteX443" fmla="*/ 1046426 w 4890049"/>
                <a:gd name="connsiteY443" fmla="*/ 885050 h 4813587"/>
                <a:gd name="connsiteX444" fmla="*/ 1052903 w 4890049"/>
                <a:gd name="connsiteY444" fmla="*/ 921183 h 4813587"/>
                <a:gd name="connsiteX445" fmla="*/ 1030138 w 4890049"/>
                <a:gd name="connsiteY445" fmla="*/ 951039 h 4813587"/>
                <a:gd name="connsiteX446" fmla="*/ 1011660 w 4890049"/>
                <a:gd name="connsiteY446" fmla="*/ 923940 h 4813587"/>
                <a:gd name="connsiteX447" fmla="*/ 1017280 w 4890049"/>
                <a:gd name="connsiteY447" fmla="*/ 909677 h 4813587"/>
                <a:gd name="connsiteX448" fmla="*/ 1030996 w 4890049"/>
                <a:gd name="connsiteY448" fmla="*/ 878395 h 4813587"/>
                <a:gd name="connsiteX449" fmla="*/ 1018518 w 4890049"/>
                <a:gd name="connsiteY449" fmla="*/ 1076076 h 4813587"/>
                <a:gd name="connsiteX450" fmla="*/ 1030615 w 4890049"/>
                <a:gd name="connsiteY450" fmla="*/ 1055348 h 4813587"/>
                <a:gd name="connsiteX451" fmla="*/ 1078525 w 4890049"/>
                <a:gd name="connsiteY451" fmla="*/ 1063905 h 4813587"/>
                <a:gd name="connsiteX452" fmla="*/ 1080049 w 4890049"/>
                <a:gd name="connsiteY452" fmla="*/ 1103746 h 4813587"/>
                <a:gd name="connsiteX453" fmla="*/ 1062523 w 4890049"/>
                <a:gd name="connsiteY453" fmla="*/ 1118009 h 4813587"/>
                <a:gd name="connsiteX454" fmla="*/ 1033377 w 4890049"/>
                <a:gd name="connsiteY454" fmla="*/ 1121146 h 4813587"/>
                <a:gd name="connsiteX455" fmla="*/ 1018518 w 4890049"/>
                <a:gd name="connsiteY455" fmla="*/ 1090814 h 4813587"/>
                <a:gd name="connsiteX456" fmla="*/ 1019565 w 4890049"/>
                <a:gd name="connsiteY456" fmla="*/ 1082827 h 4813587"/>
                <a:gd name="connsiteX457" fmla="*/ 1018708 w 4890049"/>
                <a:gd name="connsiteY457" fmla="*/ 1075886 h 4813587"/>
                <a:gd name="connsiteX458" fmla="*/ 981751 w 4890049"/>
                <a:gd name="connsiteY458" fmla="*/ 1490266 h 4813587"/>
                <a:gd name="connsiteX459" fmla="*/ 1006040 w 4890049"/>
                <a:gd name="connsiteY459" fmla="*/ 1434736 h 4813587"/>
                <a:gd name="connsiteX460" fmla="*/ 1011755 w 4890049"/>
                <a:gd name="connsiteY460" fmla="*/ 1280604 h 4813587"/>
                <a:gd name="connsiteX461" fmla="*/ 1023185 w 4890049"/>
                <a:gd name="connsiteY461" fmla="*/ 1273948 h 4813587"/>
                <a:gd name="connsiteX462" fmla="*/ 1045950 w 4890049"/>
                <a:gd name="connsiteY462" fmla="*/ 1265390 h 4813587"/>
                <a:gd name="connsiteX463" fmla="*/ 1045950 w 4890049"/>
                <a:gd name="connsiteY463" fmla="*/ 1293821 h 4813587"/>
                <a:gd name="connsiteX464" fmla="*/ 1041759 w 4890049"/>
                <a:gd name="connsiteY464" fmla="*/ 1379112 h 4813587"/>
                <a:gd name="connsiteX465" fmla="*/ 969178 w 4890049"/>
                <a:gd name="connsiteY465" fmla="*/ 1541327 h 4813587"/>
                <a:gd name="connsiteX466" fmla="*/ 796871 w 4890049"/>
                <a:gd name="connsiteY466" fmla="*/ 1650865 h 4813587"/>
                <a:gd name="connsiteX467" fmla="*/ 788394 w 4890049"/>
                <a:gd name="connsiteY467" fmla="*/ 1672163 h 4813587"/>
                <a:gd name="connsiteX468" fmla="*/ 665902 w 4890049"/>
                <a:gd name="connsiteY468" fmla="*/ 1672163 h 4813587"/>
                <a:gd name="connsiteX469" fmla="*/ 715813 w 4890049"/>
                <a:gd name="connsiteY469" fmla="*/ 1655048 h 4813587"/>
                <a:gd name="connsiteX470" fmla="*/ 815540 w 4890049"/>
                <a:gd name="connsiteY470" fmla="*/ 1626523 h 4813587"/>
                <a:gd name="connsiteX471" fmla="*/ 982228 w 4890049"/>
                <a:gd name="connsiteY471" fmla="*/ 1489981 h 4813587"/>
                <a:gd name="connsiteX472" fmla="*/ 944794 w 4890049"/>
                <a:gd name="connsiteY472" fmla="*/ 1616824 h 4813587"/>
                <a:gd name="connsiteX473" fmla="*/ 1030329 w 4890049"/>
                <a:gd name="connsiteY473" fmla="*/ 1524306 h 4813587"/>
                <a:gd name="connsiteX474" fmla="*/ 1043188 w 4890049"/>
                <a:gd name="connsiteY474" fmla="*/ 1508617 h 4813587"/>
                <a:gd name="connsiteX475" fmla="*/ 1063095 w 4890049"/>
                <a:gd name="connsiteY475" fmla="*/ 1510044 h 4813587"/>
                <a:gd name="connsiteX476" fmla="*/ 1075954 w 4890049"/>
                <a:gd name="connsiteY476" fmla="*/ 1552737 h 4813587"/>
                <a:gd name="connsiteX477" fmla="*/ 1108720 w 4890049"/>
                <a:gd name="connsiteY477" fmla="*/ 1586872 h 4813587"/>
                <a:gd name="connsiteX478" fmla="*/ 1167108 w 4890049"/>
                <a:gd name="connsiteY478" fmla="*/ 1650674 h 4813587"/>
                <a:gd name="connsiteX479" fmla="*/ 1168727 w 4890049"/>
                <a:gd name="connsiteY479" fmla="*/ 1652386 h 4813587"/>
                <a:gd name="connsiteX480" fmla="*/ 1168632 w 4890049"/>
                <a:gd name="connsiteY480" fmla="*/ 1683479 h 4813587"/>
                <a:gd name="connsiteX481" fmla="*/ 1118816 w 4890049"/>
                <a:gd name="connsiteY481" fmla="*/ 1748897 h 4813587"/>
                <a:gd name="connsiteX482" fmla="*/ 1086145 w 4890049"/>
                <a:gd name="connsiteY482" fmla="*/ 1767344 h 4813587"/>
                <a:gd name="connsiteX483" fmla="*/ 1067572 w 4890049"/>
                <a:gd name="connsiteY483" fmla="*/ 1810037 h 4813587"/>
                <a:gd name="connsiteX484" fmla="*/ 1048426 w 4890049"/>
                <a:gd name="connsiteY484" fmla="*/ 1832287 h 4813587"/>
                <a:gd name="connsiteX485" fmla="*/ 1046807 w 4890049"/>
                <a:gd name="connsiteY485" fmla="*/ 1836565 h 4813587"/>
                <a:gd name="connsiteX486" fmla="*/ 1042426 w 4890049"/>
                <a:gd name="connsiteY486" fmla="*/ 1836946 h 4813587"/>
                <a:gd name="connsiteX487" fmla="*/ 989657 w 4890049"/>
                <a:gd name="connsiteY487" fmla="*/ 1815837 h 4813587"/>
                <a:gd name="connsiteX488" fmla="*/ 959463 w 4890049"/>
                <a:gd name="connsiteY488" fmla="*/ 1758691 h 4813587"/>
                <a:gd name="connsiteX489" fmla="*/ 885358 w 4890049"/>
                <a:gd name="connsiteY489" fmla="*/ 1698882 h 4813587"/>
                <a:gd name="connsiteX490" fmla="*/ 876024 w 4890049"/>
                <a:gd name="connsiteY490" fmla="*/ 1668740 h 4813587"/>
                <a:gd name="connsiteX491" fmla="*/ 945175 w 4890049"/>
                <a:gd name="connsiteY491" fmla="*/ 1616444 h 4813587"/>
                <a:gd name="connsiteX492" fmla="*/ 1335605 w 4890049"/>
                <a:gd name="connsiteY492" fmla="*/ 1701545 h 4813587"/>
                <a:gd name="connsiteX493" fmla="*/ 1342177 w 4890049"/>
                <a:gd name="connsiteY493" fmla="*/ 1683574 h 4813587"/>
                <a:gd name="connsiteX494" fmla="*/ 1384945 w 4890049"/>
                <a:gd name="connsiteY494" fmla="*/ 1675016 h 4813587"/>
                <a:gd name="connsiteX495" fmla="*/ 1400661 w 4890049"/>
                <a:gd name="connsiteY495" fmla="*/ 1684905 h 4813587"/>
                <a:gd name="connsiteX496" fmla="*/ 1390755 w 4890049"/>
                <a:gd name="connsiteY496" fmla="*/ 1694889 h 4813587"/>
                <a:gd name="connsiteX497" fmla="*/ 1342177 w 4890049"/>
                <a:gd name="connsiteY497" fmla="*/ 2868712 h 4813587"/>
                <a:gd name="connsiteX498" fmla="*/ 1345035 w 4890049"/>
                <a:gd name="connsiteY498" fmla="*/ 2966840 h 4813587"/>
                <a:gd name="connsiteX499" fmla="*/ 1352179 w 4890049"/>
                <a:gd name="connsiteY499" fmla="*/ 2986713 h 4813587"/>
                <a:gd name="connsiteX500" fmla="*/ 1346845 w 4890049"/>
                <a:gd name="connsiteY500" fmla="*/ 3189624 h 4813587"/>
                <a:gd name="connsiteX501" fmla="*/ 1342939 w 4890049"/>
                <a:gd name="connsiteY501" fmla="*/ 3191525 h 4813587"/>
                <a:gd name="connsiteX502" fmla="*/ 1238831 w 4890049"/>
                <a:gd name="connsiteY502" fmla="*/ 3192286 h 4813587"/>
                <a:gd name="connsiteX503" fmla="*/ 1181395 w 4890049"/>
                <a:gd name="connsiteY503" fmla="*/ 3191431 h 4813587"/>
                <a:gd name="connsiteX504" fmla="*/ 1111672 w 4890049"/>
                <a:gd name="connsiteY504" fmla="*/ 3194283 h 4813587"/>
                <a:gd name="connsiteX505" fmla="*/ 1054713 w 4890049"/>
                <a:gd name="connsiteY505" fmla="*/ 3194283 h 4813587"/>
                <a:gd name="connsiteX506" fmla="*/ 1021947 w 4890049"/>
                <a:gd name="connsiteY506" fmla="*/ 3192857 h 4813587"/>
                <a:gd name="connsiteX507" fmla="*/ 971940 w 4890049"/>
                <a:gd name="connsiteY507" fmla="*/ 3193998 h 4813587"/>
                <a:gd name="connsiteX508" fmla="*/ 760009 w 4890049"/>
                <a:gd name="connsiteY508" fmla="*/ 3204172 h 4813587"/>
                <a:gd name="connsiteX509" fmla="*/ 678856 w 4890049"/>
                <a:gd name="connsiteY509" fmla="*/ 3175741 h 4813587"/>
                <a:gd name="connsiteX510" fmla="*/ 970798 w 4890049"/>
                <a:gd name="connsiteY510" fmla="*/ 3177168 h 4813587"/>
                <a:gd name="connsiteX511" fmla="*/ 994991 w 4890049"/>
                <a:gd name="connsiteY511" fmla="*/ 3101670 h 4813587"/>
                <a:gd name="connsiteX512" fmla="*/ 989276 w 4890049"/>
                <a:gd name="connsiteY512" fmla="*/ 3071814 h 4813587"/>
                <a:gd name="connsiteX513" fmla="*/ 989276 w 4890049"/>
                <a:gd name="connsiteY513" fmla="*/ 2781614 h 4813587"/>
                <a:gd name="connsiteX514" fmla="*/ 983656 w 4890049"/>
                <a:gd name="connsiteY514" fmla="*/ 2441591 h 4813587"/>
                <a:gd name="connsiteX515" fmla="*/ 987943 w 4890049"/>
                <a:gd name="connsiteY515" fmla="*/ 2363336 h 4813587"/>
                <a:gd name="connsiteX516" fmla="*/ 986514 w 4890049"/>
                <a:gd name="connsiteY516" fmla="*/ 1987750 h 4813587"/>
                <a:gd name="connsiteX517" fmla="*/ 993658 w 4890049"/>
                <a:gd name="connsiteY517" fmla="*/ 1939352 h 4813587"/>
                <a:gd name="connsiteX518" fmla="*/ 1009279 w 4890049"/>
                <a:gd name="connsiteY518" fmla="*/ 1935073 h 4813587"/>
                <a:gd name="connsiteX519" fmla="*/ 1044902 w 4890049"/>
                <a:gd name="connsiteY519" fmla="*/ 1895233 h 4813587"/>
                <a:gd name="connsiteX520" fmla="*/ 1014994 w 4890049"/>
                <a:gd name="connsiteY520" fmla="*/ 1944962 h 4813587"/>
                <a:gd name="connsiteX521" fmla="*/ 1005088 w 4890049"/>
                <a:gd name="connsiteY521" fmla="*/ 2249424 h 4813587"/>
                <a:gd name="connsiteX522" fmla="*/ 1012231 w 4890049"/>
                <a:gd name="connsiteY522" fmla="*/ 2313416 h 4813587"/>
                <a:gd name="connsiteX523" fmla="*/ 1017946 w 4890049"/>
                <a:gd name="connsiteY523" fmla="*/ 2728842 h 4813587"/>
                <a:gd name="connsiteX524" fmla="*/ 1017946 w 4890049"/>
                <a:gd name="connsiteY524" fmla="*/ 2972165 h 4813587"/>
                <a:gd name="connsiteX525" fmla="*/ 1017946 w 4890049"/>
                <a:gd name="connsiteY525" fmla="*/ 2969312 h 4813587"/>
                <a:gd name="connsiteX526" fmla="*/ 1015279 w 4890049"/>
                <a:gd name="connsiteY526" fmla="*/ 3136281 h 4813587"/>
                <a:gd name="connsiteX527" fmla="*/ 1032234 w 4890049"/>
                <a:gd name="connsiteY527" fmla="*/ 3169941 h 4813587"/>
                <a:gd name="connsiteX528" fmla="*/ 1033663 w 4890049"/>
                <a:gd name="connsiteY528" fmla="*/ 3169941 h 4813587"/>
                <a:gd name="connsiteX529" fmla="*/ 1107767 w 4890049"/>
                <a:gd name="connsiteY529" fmla="*/ 3172794 h 4813587"/>
                <a:gd name="connsiteX530" fmla="*/ 1151963 w 4890049"/>
                <a:gd name="connsiteY530" fmla="*/ 3177073 h 4813587"/>
                <a:gd name="connsiteX531" fmla="*/ 1182634 w 4890049"/>
                <a:gd name="connsiteY531" fmla="*/ 3170036 h 4813587"/>
                <a:gd name="connsiteX532" fmla="*/ 1312840 w 4890049"/>
                <a:gd name="connsiteY532" fmla="*/ 3169846 h 4813587"/>
                <a:gd name="connsiteX533" fmla="*/ 1317889 w 4890049"/>
                <a:gd name="connsiteY533" fmla="*/ 3022179 h 4813587"/>
                <a:gd name="connsiteX534" fmla="*/ 1325699 w 4890049"/>
                <a:gd name="connsiteY534" fmla="*/ 2822786 h 4813587"/>
                <a:gd name="connsiteX535" fmla="*/ 1321413 w 4890049"/>
                <a:gd name="connsiteY535" fmla="*/ 2677687 h 4813587"/>
                <a:gd name="connsiteX536" fmla="*/ 1321413 w 4890049"/>
                <a:gd name="connsiteY536" fmla="*/ 2017797 h 4813587"/>
                <a:gd name="connsiteX537" fmla="*/ 1314269 w 4890049"/>
                <a:gd name="connsiteY537" fmla="*/ 1794443 h 4813587"/>
                <a:gd name="connsiteX538" fmla="*/ 1335605 w 4890049"/>
                <a:gd name="connsiteY538" fmla="*/ 1726077 h 4813587"/>
                <a:gd name="connsiteX539" fmla="*/ 1347035 w 4890049"/>
                <a:gd name="connsiteY539" fmla="*/ 1791495 h 4813587"/>
                <a:gd name="connsiteX540" fmla="*/ 1344178 w 4890049"/>
                <a:gd name="connsiteY540" fmla="*/ 1975009 h 4813587"/>
                <a:gd name="connsiteX541" fmla="*/ 1361323 w 4890049"/>
                <a:gd name="connsiteY541" fmla="*/ 2031965 h 4813587"/>
                <a:gd name="connsiteX542" fmla="*/ 1338558 w 4890049"/>
                <a:gd name="connsiteY542" fmla="*/ 2063248 h 4813587"/>
                <a:gd name="connsiteX543" fmla="*/ 1348559 w 4890049"/>
                <a:gd name="connsiteY543" fmla="*/ 2117256 h 4813587"/>
                <a:gd name="connsiteX544" fmla="*/ 1349988 w 4890049"/>
                <a:gd name="connsiteY544" fmla="*/ 2407455 h 4813587"/>
                <a:gd name="connsiteX545" fmla="*/ 1348559 w 4890049"/>
                <a:gd name="connsiteY545" fmla="*/ 2748905 h 4813587"/>
                <a:gd name="connsiteX546" fmla="*/ 1354179 w 4890049"/>
                <a:gd name="connsiteY546" fmla="*/ 2830013 h 4813587"/>
                <a:gd name="connsiteX547" fmla="*/ 1342844 w 4890049"/>
                <a:gd name="connsiteY547" fmla="*/ 2868427 h 4813587"/>
                <a:gd name="connsiteX548" fmla="*/ 943175 w 4890049"/>
                <a:gd name="connsiteY548" fmla="*/ 1858815 h 4813587"/>
                <a:gd name="connsiteX549" fmla="*/ 911838 w 4890049"/>
                <a:gd name="connsiteY549" fmla="*/ 1817548 h 4813587"/>
                <a:gd name="connsiteX550" fmla="*/ 957463 w 4890049"/>
                <a:gd name="connsiteY550" fmla="*/ 1857389 h 4813587"/>
                <a:gd name="connsiteX551" fmla="*/ 988800 w 4890049"/>
                <a:gd name="connsiteY551" fmla="*/ 1888672 h 4813587"/>
                <a:gd name="connsiteX552" fmla="*/ 988800 w 4890049"/>
                <a:gd name="connsiteY552" fmla="*/ 1911397 h 4813587"/>
                <a:gd name="connsiteX553" fmla="*/ 943270 w 4890049"/>
                <a:gd name="connsiteY553" fmla="*/ 1858720 h 4813587"/>
                <a:gd name="connsiteX554" fmla="*/ 960320 w 4890049"/>
                <a:gd name="connsiteY554" fmla="*/ 1217182 h 4813587"/>
                <a:gd name="connsiteX555" fmla="*/ 1057189 w 4890049"/>
                <a:gd name="connsiteY555" fmla="*/ 1214330 h 4813587"/>
                <a:gd name="connsiteX556" fmla="*/ 1088527 w 4890049"/>
                <a:gd name="connsiteY556" fmla="*/ 1220035 h 4813587"/>
                <a:gd name="connsiteX557" fmla="*/ 1035853 w 4890049"/>
                <a:gd name="connsiteY557" fmla="*/ 1231350 h 4813587"/>
                <a:gd name="connsiteX558" fmla="*/ 948985 w 4890049"/>
                <a:gd name="connsiteY558" fmla="*/ 1237055 h 4813587"/>
                <a:gd name="connsiteX559" fmla="*/ 960415 w 4890049"/>
                <a:gd name="connsiteY559" fmla="*/ 1217087 h 4813587"/>
                <a:gd name="connsiteX560" fmla="*/ 1277884 w 4890049"/>
                <a:gd name="connsiteY560" fmla="*/ 1665317 h 4813587"/>
                <a:gd name="connsiteX561" fmla="*/ 1257976 w 4890049"/>
                <a:gd name="connsiteY561" fmla="*/ 1685190 h 4813587"/>
                <a:gd name="connsiteX562" fmla="*/ 1171108 w 4890049"/>
                <a:gd name="connsiteY562" fmla="*/ 1732067 h 4813587"/>
                <a:gd name="connsiteX563" fmla="*/ 1220924 w 4890049"/>
                <a:gd name="connsiteY563" fmla="*/ 1690800 h 4813587"/>
                <a:gd name="connsiteX564" fmla="*/ 1229497 w 4890049"/>
                <a:gd name="connsiteY564" fmla="*/ 1660944 h 4813587"/>
                <a:gd name="connsiteX565" fmla="*/ 1156916 w 4890049"/>
                <a:gd name="connsiteY565" fmla="*/ 1596856 h 4813587"/>
                <a:gd name="connsiteX566" fmla="*/ 1056999 w 4890049"/>
                <a:gd name="connsiteY566" fmla="*/ 1455085 h 4813587"/>
                <a:gd name="connsiteX567" fmla="*/ 1048712 w 4890049"/>
                <a:gd name="connsiteY567" fmla="*/ 1393375 h 4813587"/>
                <a:gd name="connsiteX568" fmla="*/ 1092908 w 4890049"/>
                <a:gd name="connsiteY568" fmla="*/ 1485797 h 4813587"/>
                <a:gd name="connsiteX569" fmla="*/ 1131008 w 4890049"/>
                <a:gd name="connsiteY569" fmla="*/ 1529726 h 4813587"/>
                <a:gd name="connsiteX570" fmla="*/ 1168441 w 4890049"/>
                <a:gd name="connsiteY570" fmla="*/ 1582498 h 4813587"/>
                <a:gd name="connsiteX571" fmla="*/ 1278169 w 4890049"/>
                <a:gd name="connsiteY571" fmla="*/ 1665032 h 4813587"/>
                <a:gd name="connsiteX572" fmla="*/ 698383 w 4890049"/>
                <a:gd name="connsiteY572" fmla="*/ 1737867 h 4813587"/>
                <a:gd name="connsiteX573" fmla="*/ 678475 w 4890049"/>
                <a:gd name="connsiteY573" fmla="*/ 1808991 h 4813587"/>
                <a:gd name="connsiteX574" fmla="*/ 685619 w 4890049"/>
                <a:gd name="connsiteY574" fmla="*/ 1907118 h 4813587"/>
                <a:gd name="connsiteX575" fmla="*/ 679999 w 4890049"/>
                <a:gd name="connsiteY575" fmla="*/ 1990983 h 4813587"/>
                <a:gd name="connsiteX576" fmla="*/ 679999 w 4890049"/>
                <a:gd name="connsiteY576" fmla="*/ 2025119 h 4813587"/>
                <a:gd name="connsiteX577" fmla="*/ 681428 w 4890049"/>
                <a:gd name="connsiteY577" fmla="*/ 2110505 h 4813587"/>
                <a:gd name="connsiteX578" fmla="*/ 682857 w 4890049"/>
                <a:gd name="connsiteY578" fmla="*/ 2200075 h 4813587"/>
                <a:gd name="connsiteX579" fmla="*/ 679999 w 4890049"/>
                <a:gd name="connsiteY579" fmla="*/ 2394999 h 4813587"/>
                <a:gd name="connsiteX580" fmla="*/ 685714 w 4890049"/>
                <a:gd name="connsiteY580" fmla="*/ 2409167 h 4813587"/>
                <a:gd name="connsiteX581" fmla="*/ 681523 w 4890049"/>
                <a:gd name="connsiteY581" fmla="*/ 2493127 h 4813587"/>
                <a:gd name="connsiteX582" fmla="*/ 685810 w 4890049"/>
                <a:gd name="connsiteY582" fmla="*/ 2564250 h 4813587"/>
                <a:gd name="connsiteX583" fmla="*/ 685810 w 4890049"/>
                <a:gd name="connsiteY583" fmla="*/ 2764785 h 4813587"/>
                <a:gd name="connsiteX584" fmla="*/ 684381 w 4890049"/>
                <a:gd name="connsiteY584" fmla="*/ 3016569 h 4813587"/>
                <a:gd name="connsiteX585" fmla="*/ 681619 w 4890049"/>
                <a:gd name="connsiteY585" fmla="*/ 3099103 h 4813587"/>
                <a:gd name="connsiteX586" fmla="*/ 673141 w 4890049"/>
                <a:gd name="connsiteY586" fmla="*/ 3161669 h 4813587"/>
                <a:gd name="connsiteX587" fmla="*/ 661807 w 4890049"/>
                <a:gd name="connsiteY587" fmla="*/ 3114697 h 4813587"/>
                <a:gd name="connsiteX588" fmla="*/ 660378 w 4890049"/>
                <a:gd name="connsiteY588" fmla="*/ 2906936 h 4813587"/>
                <a:gd name="connsiteX589" fmla="*/ 657520 w 4890049"/>
                <a:gd name="connsiteY589" fmla="*/ 2583933 h 4813587"/>
                <a:gd name="connsiteX590" fmla="*/ 656092 w 4890049"/>
                <a:gd name="connsiteY590" fmla="*/ 2278045 h 4813587"/>
                <a:gd name="connsiteX591" fmla="*/ 651805 w 4890049"/>
                <a:gd name="connsiteY591" fmla="*/ 2044706 h 4813587"/>
                <a:gd name="connsiteX592" fmla="*/ 657520 w 4890049"/>
                <a:gd name="connsiteY592" fmla="*/ 2009145 h 4813587"/>
                <a:gd name="connsiteX593" fmla="*/ 663235 w 4890049"/>
                <a:gd name="connsiteY593" fmla="*/ 1730260 h 4813587"/>
                <a:gd name="connsiteX594" fmla="*/ 686000 w 4890049"/>
                <a:gd name="connsiteY594" fmla="*/ 1727408 h 4813587"/>
                <a:gd name="connsiteX595" fmla="*/ 788584 w 4890049"/>
                <a:gd name="connsiteY595" fmla="*/ 1730260 h 4813587"/>
                <a:gd name="connsiteX596" fmla="*/ 819922 w 4890049"/>
                <a:gd name="connsiteY596" fmla="*/ 1755838 h 4813587"/>
                <a:gd name="connsiteX597" fmla="*/ 845544 w 4890049"/>
                <a:gd name="connsiteY597" fmla="*/ 1757264 h 4813587"/>
                <a:gd name="connsiteX598" fmla="*/ 895360 w 4890049"/>
                <a:gd name="connsiteY598" fmla="*/ 1795679 h 4813587"/>
                <a:gd name="connsiteX599" fmla="*/ 869737 w 4890049"/>
                <a:gd name="connsiteY599" fmla="*/ 1805568 h 4813587"/>
                <a:gd name="connsiteX600" fmla="*/ 948128 w 4890049"/>
                <a:gd name="connsiteY600" fmla="*/ 1947815 h 4813587"/>
                <a:gd name="connsiteX601" fmla="*/ 955177 w 4890049"/>
                <a:gd name="connsiteY601" fmla="*/ 2049270 h 4813587"/>
                <a:gd name="connsiteX602" fmla="*/ 955177 w 4890049"/>
                <a:gd name="connsiteY602" fmla="*/ 2050506 h 4813587"/>
                <a:gd name="connsiteX603" fmla="*/ 953176 w 4890049"/>
                <a:gd name="connsiteY603" fmla="*/ 2542096 h 4813587"/>
                <a:gd name="connsiteX604" fmla="*/ 951271 w 4890049"/>
                <a:gd name="connsiteY604" fmla="*/ 3051751 h 4813587"/>
                <a:gd name="connsiteX605" fmla="*/ 951271 w 4890049"/>
                <a:gd name="connsiteY605" fmla="*/ 3053082 h 4813587"/>
                <a:gd name="connsiteX606" fmla="*/ 946699 w 4890049"/>
                <a:gd name="connsiteY606" fmla="*/ 3121448 h 4813587"/>
                <a:gd name="connsiteX607" fmla="*/ 777154 w 4890049"/>
                <a:gd name="connsiteY607" fmla="*/ 3139894 h 4813587"/>
                <a:gd name="connsiteX608" fmla="*/ 735244 w 4890049"/>
                <a:gd name="connsiteY608" fmla="*/ 3115363 h 4813587"/>
                <a:gd name="connsiteX609" fmla="*/ 738769 w 4890049"/>
                <a:gd name="connsiteY609" fmla="*/ 2991942 h 4813587"/>
                <a:gd name="connsiteX610" fmla="*/ 741626 w 4890049"/>
                <a:gd name="connsiteY610" fmla="*/ 2873847 h 4813587"/>
                <a:gd name="connsiteX611" fmla="*/ 737340 w 4890049"/>
                <a:gd name="connsiteY611" fmla="*/ 2163943 h 4813587"/>
                <a:gd name="connsiteX612" fmla="*/ 731911 w 4890049"/>
                <a:gd name="connsiteY612" fmla="*/ 1793872 h 4813587"/>
                <a:gd name="connsiteX613" fmla="*/ 731911 w 4890049"/>
                <a:gd name="connsiteY613" fmla="*/ 1791115 h 4813587"/>
                <a:gd name="connsiteX614" fmla="*/ 733530 w 4890049"/>
                <a:gd name="connsiteY614" fmla="*/ 1789023 h 4813587"/>
                <a:gd name="connsiteX615" fmla="*/ 765915 w 4890049"/>
                <a:gd name="connsiteY615" fmla="*/ 1752700 h 4813587"/>
                <a:gd name="connsiteX616" fmla="*/ 727434 w 4890049"/>
                <a:gd name="connsiteY616" fmla="*/ 1739864 h 4813587"/>
                <a:gd name="connsiteX617" fmla="*/ 698954 w 4890049"/>
                <a:gd name="connsiteY617" fmla="*/ 1737011 h 4813587"/>
                <a:gd name="connsiteX618" fmla="*/ 1229592 w 4890049"/>
                <a:gd name="connsiteY618" fmla="*/ 3972934 h 4813587"/>
                <a:gd name="connsiteX619" fmla="*/ 1221686 w 4890049"/>
                <a:gd name="connsiteY619" fmla="*/ 3977688 h 4813587"/>
                <a:gd name="connsiteX620" fmla="*/ 1198350 w 4890049"/>
                <a:gd name="connsiteY620" fmla="*/ 3968655 h 4813587"/>
                <a:gd name="connsiteX621" fmla="*/ 734101 w 4890049"/>
                <a:gd name="connsiteY621" fmla="*/ 3506257 h 4813587"/>
                <a:gd name="connsiteX622" fmla="*/ 815254 w 4890049"/>
                <a:gd name="connsiteY622" fmla="*/ 3459285 h 4813587"/>
                <a:gd name="connsiteX623" fmla="*/ 865165 w 4890049"/>
                <a:gd name="connsiteY623" fmla="*/ 3459285 h 4813587"/>
                <a:gd name="connsiteX624" fmla="*/ 912409 w 4890049"/>
                <a:gd name="connsiteY624" fmla="*/ 3465465 h 4813587"/>
                <a:gd name="connsiteX625" fmla="*/ 989086 w 4890049"/>
                <a:gd name="connsiteY625" fmla="*/ 3475544 h 4813587"/>
                <a:gd name="connsiteX626" fmla="*/ 1168632 w 4890049"/>
                <a:gd name="connsiteY626" fmla="*/ 3581754 h 4813587"/>
                <a:gd name="connsiteX627" fmla="*/ 1229878 w 4890049"/>
                <a:gd name="connsiteY627" fmla="*/ 3973028 h 4813587"/>
                <a:gd name="connsiteX628" fmla="*/ 3314414 w 4890049"/>
                <a:gd name="connsiteY628" fmla="*/ 442725 h 4813587"/>
                <a:gd name="connsiteX629" fmla="*/ 3435306 w 4890049"/>
                <a:gd name="connsiteY629" fmla="*/ 510901 h 4813587"/>
                <a:gd name="connsiteX630" fmla="*/ 3618948 w 4890049"/>
                <a:gd name="connsiteY630" fmla="*/ 634663 h 4813587"/>
                <a:gd name="connsiteX631" fmla="*/ 3894601 w 4890049"/>
                <a:gd name="connsiteY631" fmla="*/ 908546 h 4813587"/>
                <a:gd name="connsiteX632" fmla="*/ 4345420 w 4890049"/>
                <a:gd name="connsiteY632" fmla="*/ 1731725 h 4813587"/>
                <a:gd name="connsiteX633" fmla="*/ 4402855 w 4890049"/>
                <a:gd name="connsiteY633" fmla="*/ 2084813 h 4813587"/>
                <a:gd name="connsiteX634" fmla="*/ 4411333 w 4890049"/>
                <a:gd name="connsiteY634" fmla="*/ 2165635 h 4813587"/>
                <a:gd name="connsiteX635" fmla="*/ 4353801 w 4890049"/>
                <a:gd name="connsiteY635" fmla="*/ 2744227 h 4813587"/>
                <a:gd name="connsiteX636" fmla="*/ 4104628 w 4890049"/>
                <a:gd name="connsiteY636" fmla="*/ 3369600 h 4813587"/>
                <a:gd name="connsiteX637" fmla="*/ 4097103 w 4890049"/>
                <a:gd name="connsiteY637" fmla="*/ 3387476 h 4813587"/>
                <a:gd name="connsiteX638" fmla="*/ 4038714 w 4890049"/>
                <a:gd name="connsiteY638" fmla="*/ 3368459 h 4813587"/>
                <a:gd name="connsiteX639" fmla="*/ 4030713 w 4890049"/>
                <a:gd name="connsiteY639" fmla="*/ 3364038 h 4813587"/>
                <a:gd name="connsiteX640" fmla="*/ 3923462 w 4890049"/>
                <a:gd name="connsiteY640" fmla="*/ 3319158 h 4813587"/>
                <a:gd name="connsiteX641" fmla="*/ 3863435 w 4890049"/>
                <a:gd name="connsiteY641" fmla="*/ 3300521 h 4813587"/>
                <a:gd name="connsiteX642" fmla="*/ 3863435 w 4890049"/>
                <a:gd name="connsiteY642" fmla="*/ 3290918 h 4813587"/>
                <a:gd name="connsiteX643" fmla="*/ 3936968 w 4890049"/>
                <a:gd name="connsiteY643" fmla="*/ 3264104 h 4813587"/>
                <a:gd name="connsiteX644" fmla="*/ 3964458 w 4890049"/>
                <a:gd name="connsiteY644" fmla="*/ 3264199 h 4813587"/>
                <a:gd name="connsiteX645" fmla="*/ 4104399 w 4890049"/>
                <a:gd name="connsiteY645" fmla="*/ 3251172 h 4813587"/>
                <a:gd name="connsiteX646" fmla="*/ 4160844 w 4890049"/>
                <a:gd name="connsiteY646" fmla="*/ 3220935 h 4813587"/>
                <a:gd name="connsiteX647" fmla="*/ 4151319 w 4890049"/>
                <a:gd name="connsiteY647" fmla="*/ 3007089 h 4813587"/>
                <a:gd name="connsiteX648" fmla="*/ 4147109 w 4890049"/>
                <a:gd name="connsiteY648" fmla="*/ 2281629 h 4813587"/>
                <a:gd name="connsiteX649" fmla="*/ 4144347 w 4890049"/>
                <a:gd name="connsiteY649" fmla="*/ 2215640 h 4813587"/>
                <a:gd name="connsiteX650" fmla="*/ 4147109 w 4890049"/>
                <a:gd name="connsiteY650" fmla="*/ 1922684 h 4813587"/>
                <a:gd name="connsiteX651" fmla="*/ 4147109 w 4890049"/>
                <a:gd name="connsiteY651" fmla="*/ 1829168 h 4813587"/>
                <a:gd name="connsiteX652" fmla="*/ 4156729 w 4890049"/>
                <a:gd name="connsiteY652" fmla="*/ 1823653 h 4813587"/>
                <a:gd name="connsiteX653" fmla="*/ 4157444 w 4890049"/>
                <a:gd name="connsiteY653" fmla="*/ 1822322 h 4813587"/>
                <a:gd name="connsiteX654" fmla="*/ 4200258 w 4890049"/>
                <a:gd name="connsiteY654" fmla="*/ 1801498 h 4813587"/>
                <a:gd name="connsiteX655" fmla="*/ 4245502 w 4890049"/>
                <a:gd name="connsiteY655" fmla="*/ 1767648 h 4813587"/>
                <a:gd name="connsiteX656" fmla="*/ 4220261 w 4890049"/>
                <a:gd name="connsiteY656" fmla="*/ 1717253 h 4813587"/>
                <a:gd name="connsiteX657" fmla="*/ 4155967 w 4890049"/>
                <a:gd name="connsiteY657" fmla="*/ 1700993 h 4813587"/>
                <a:gd name="connsiteX658" fmla="*/ 4155129 w 4890049"/>
                <a:gd name="connsiteY658" fmla="*/ 1699092 h 4813587"/>
                <a:gd name="connsiteX659" fmla="*/ 4155415 w 4890049"/>
                <a:gd name="connsiteY659" fmla="*/ 1697000 h 4813587"/>
                <a:gd name="connsiteX660" fmla="*/ 4176008 w 4890049"/>
                <a:gd name="connsiteY660" fmla="*/ 1647080 h 4813587"/>
                <a:gd name="connsiteX661" fmla="*/ 4201916 w 4890049"/>
                <a:gd name="connsiteY661" fmla="*/ 1617319 h 4813587"/>
                <a:gd name="connsiteX662" fmla="*/ 4205154 w 4890049"/>
                <a:gd name="connsiteY662" fmla="*/ 1601344 h 4813587"/>
                <a:gd name="connsiteX663" fmla="*/ 4147861 w 4890049"/>
                <a:gd name="connsiteY663" fmla="*/ 1536972 h 4813587"/>
                <a:gd name="connsiteX664" fmla="*/ 4164244 w 4890049"/>
                <a:gd name="connsiteY664" fmla="*/ 1495039 h 4813587"/>
                <a:gd name="connsiteX665" fmla="*/ 4178818 w 4890049"/>
                <a:gd name="connsiteY665" fmla="*/ 1445976 h 4813587"/>
                <a:gd name="connsiteX666" fmla="*/ 4175008 w 4890049"/>
                <a:gd name="connsiteY666" fmla="*/ 1424581 h 4813587"/>
                <a:gd name="connsiteX667" fmla="*/ 4096807 w 4890049"/>
                <a:gd name="connsiteY667" fmla="*/ 1324742 h 4813587"/>
                <a:gd name="connsiteX668" fmla="*/ 4083472 w 4890049"/>
                <a:gd name="connsiteY668" fmla="*/ 1311145 h 4813587"/>
                <a:gd name="connsiteX669" fmla="*/ 4052516 w 4890049"/>
                <a:gd name="connsiteY669" fmla="*/ 1329496 h 4813587"/>
                <a:gd name="connsiteX670" fmla="*/ 4020988 w 4890049"/>
                <a:gd name="connsiteY670" fmla="*/ 1441126 h 4813587"/>
                <a:gd name="connsiteX671" fmla="*/ 4048897 w 4890049"/>
                <a:gd name="connsiteY671" fmla="*/ 1505023 h 4813587"/>
                <a:gd name="connsiteX672" fmla="*/ 4056993 w 4890049"/>
                <a:gd name="connsiteY672" fmla="*/ 1533834 h 4813587"/>
                <a:gd name="connsiteX673" fmla="*/ 4026418 w 4890049"/>
                <a:gd name="connsiteY673" fmla="*/ 1558176 h 4813587"/>
                <a:gd name="connsiteX674" fmla="*/ 4009654 w 4890049"/>
                <a:gd name="connsiteY674" fmla="*/ 1604577 h 4813587"/>
                <a:gd name="connsiteX675" fmla="*/ 4015464 w 4890049"/>
                <a:gd name="connsiteY675" fmla="*/ 1623404 h 4813587"/>
                <a:gd name="connsiteX676" fmla="*/ 4018226 w 4890049"/>
                <a:gd name="connsiteY676" fmla="*/ 1628539 h 4813587"/>
                <a:gd name="connsiteX677" fmla="*/ 4028894 w 4890049"/>
                <a:gd name="connsiteY677" fmla="*/ 1655162 h 4813587"/>
                <a:gd name="connsiteX678" fmla="*/ 4025941 w 4890049"/>
                <a:gd name="connsiteY678" fmla="*/ 1665907 h 4813587"/>
                <a:gd name="connsiteX679" fmla="*/ 4001176 w 4890049"/>
                <a:gd name="connsiteY679" fmla="*/ 1660487 h 4813587"/>
                <a:gd name="connsiteX680" fmla="*/ 3944503 w 4890049"/>
                <a:gd name="connsiteY680" fmla="*/ 1620361 h 4813587"/>
                <a:gd name="connsiteX681" fmla="*/ 3866112 w 4890049"/>
                <a:gd name="connsiteY681" fmla="*/ 1515007 h 4813587"/>
                <a:gd name="connsiteX682" fmla="*/ 3830965 w 4890049"/>
                <a:gd name="connsiteY682" fmla="*/ 1403378 h 4813587"/>
                <a:gd name="connsiteX683" fmla="*/ 3835441 w 4890049"/>
                <a:gd name="connsiteY683" fmla="*/ 1266550 h 4813587"/>
                <a:gd name="connsiteX684" fmla="*/ 3886876 w 4890049"/>
                <a:gd name="connsiteY684" fmla="*/ 1262176 h 4813587"/>
                <a:gd name="connsiteX685" fmla="*/ 3918404 w 4890049"/>
                <a:gd name="connsiteY685" fmla="*/ 1253048 h 4813587"/>
                <a:gd name="connsiteX686" fmla="*/ 3924691 w 4890049"/>
                <a:gd name="connsiteY686" fmla="*/ 1243540 h 4813587"/>
                <a:gd name="connsiteX687" fmla="*/ 3894973 w 4890049"/>
                <a:gd name="connsiteY687" fmla="*/ 1196663 h 4813587"/>
                <a:gd name="connsiteX688" fmla="*/ 3838299 w 4890049"/>
                <a:gd name="connsiteY688" fmla="*/ 1180118 h 4813587"/>
                <a:gd name="connsiteX689" fmla="*/ 3850967 w 4890049"/>
                <a:gd name="connsiteY689" fmla="*/ 1153970 h 4813587"/>
                <a:gd name="connsiteX690" fmla="*/ 3835632 w 4890049"/>
                <a:gd name="connsiteY690" fmla="*/ 1130579 h 4813587"/>
                <a:gd name="connsiteX691" fmla="*/ 3844681 w 4890049"/>
                <a:gd name="connsiteY691" fmla="*/ 1075715 h 4813587"/>
                <a:gd name="connsiteX692" fmla="*/ 3814963 w 4890049"/>
                <a:gd name="connsiteY692" fmla="*/ 1025225 h 4813587"/>
                <a:gd name="connsiteX693" fmla="*/ 3832584 w 4890049"/>
                <a:gd name="connsiteY693" fmla="*/ 994988 h 4813587"/>
                <a:gd name="connsiteX694" fmla="*/ 3833346 w 4890049"/>
                <a:gd name="connsiteY694" fmla="*/ 993942 h 4813587"/>
                <a:gd name="connsiteX695" fmla="*/ 3836584 w 4890049"/>
                <a:gd name="connsiteY695" fmla="*/ 965797 h 4813587"/>
                <a:gd name="connsiteX696" fmla="*/ 3806009 w 4890049"/>
                <a:gd name="connsiteY696" fmla="*/ 903706 h 4813587"/>
                <a:gd name="connsiteX697" fmla="*/ 3764004 w 4890049"/>
                <a:gd name="connsiteY697" fmla="*/ 860538 h 4813587"/>
                <a:gd name="connsiteX698" fmla="*/ 3753146 w 4890049"/>
                <a:gd name="connsiteY698" fmla="*/ 855974 h 4813587"/>
                <a:gd name="connsiteX699" fmla="*/ 3734000 w 4890049"/>
                <a:gd name="connsiteY699" fmla="*/ 853406 h 4813587"/>
                <a:gd name="connsiteX700" fmla="*/ 3697043 w 4890049"/>
                <a:gd name="connsiteY700" fmla="*/ 939838 h 4813587"/>
                <a:gd name="connsiteX701" fmla="*/ 3697043 w 4890049"/>
                <a:gd name="connsiteY701" fmla="*/ 973118 h 4813587"/>
                <a:gd name="connsiteX702" fmla="*/ 3718665 w 4890049"/>
                <a:gd name="connsiteY702" fmla="*/ 1032546 h 4813587"/>
                <a:gd name="connsiteX703" fmla="*/ 3686661 w 4890049"/>
                <a:gd name="connsiteY703" fmla="*/ 1058219 h 4813587"/>
                <a:gd name="connsiteX704" fmla="*/ 3663325 w 4890049"/>
                <a:gd name="connsiteY704" fmla="*/ 1118883 h 4813587"/>
                <a:gd name="connsiteX705" fmla="*/ 3670659 w 4890049"/>
                <a:gd name="connsiteY705" fmla="*/ 1148455 h 4813587"/>
                <a:gd name="connsiteX706" fmla="*/ 3708664 w 4890049"/>
                <a:gd name="connsiteY706" fmla="*/ 1193620 h 4813587"/>
                <a:gd name="connsiteX707" fmla="*/ 3699996 w 4890049"/>
                <a:gd name="connsiteY707" fmla="*/ 1196378 h 4813587"/>
                <a:gd name="connsiteX708" fmla="*/ 3667135 w 4890049"/>
                <a:gd name="connsiteY708" fmla="*/ 1196758 h 4813587"/>
                <a:gd name="connsiteX709" fmla="*/ 3610556 w 4890049"/>
                <a:gd name="connsiteY709" fmla="*/ 1195141 h 4813587"/>
                <a:gd name="connsiteX710" fmla="*/ 3605508 w 4890049"/>
                <a:gd name="connsiteY710" fmla="*/ 1209689 h 4813587"/>
                <a:gd name="connsiteX711" fmla="*/ 3626844 w 4890049"/>
                <a:gd name="connsiteY711" fmla="*/ 1230608 h 4813587"/>
                <a:gd name="connsiteX712" fmla="*/ 3661705 w 4890049"/>
                <a:gd name="connsiteY712" fmla="*/ 1257422 h 4813587"/>
                <a:gd name="connsiteX713" fmla="*/ 3722380 w 4890049"/>
                <a:gd name="connsiteY713" fmla="*/ 1275583 h 4813587"/>
                <a:gd name="connsiteX714" fmla="*/ 3725142 w 4890049"/>
                <a:gd name="connsiteY714" fmla="*/ 1296312 h 4813587"/>
                <a:gd name="connsiteX715" fmla="*/ 3713426 w 4890049"/>
                <a:gd name="connsiteY715" fmla="*/ 1356691 h 4813587"/>
                <a:gd name="connsiteX716" fmla="*/ 3654847 w 4890049"/>
                <a:gd name="connsiteY716" fmla="*/ 1543628 h 4813587"/>
                <a:gd name="connsiteX717" fmla="*/ 3627320 w 4890049"/>
                <a:gd name="connsiteY717" fmla="*/ 1594498 h 4813587"/>
                <a:gd name="connsiteX718" fmla="*/ 3586077 w 4890049"/>
                <a:gd name="connsiteY718" fmla="*/ 1634339 h 4813587"/>
                <a:gd name="connsiteX719" fmla="*/ 3547501 w 4890049"/>
                <a:gd name="connsiteY719" fmla="*/ 1638522 h 4813587"/>
                <a:gd name="connsiteX720" fmla="*/ 3507591 w 4890049"/>
                <a:gd name="connsiteY720" fmla="*/ 1653641 h 4813587"/>
                <a:gd name="connsiteX721" fmla="*/ 3522736 w 4890049"/>
                <a:gd name="connsiteY721" fmla="*/ 1635765 h 4813587"/>
                <a:gd name="connsiteX722" fmla="*/ 3511877 w 4890049"/>
                <a:gd name="connsiteY722" fmla="*/ 1567684 h 4813587"/>
                <a:gd name="connsiteX723" fmla="*/ 3474254 w 4890049"/>
                <a:gd name="connsiteY723" fmla="*/ 1528890 h 4813587"/>
                <a:gd name="connsiteX724" fmla="*/ 3478730 w 4890049"/>
                <a:gd name="connsiteY724" fmla="*/ 1516148 h 4813587"/>
                <a:gd name="connsiteX725" fmla="*/ 3489779 w 4890049"/>
                <a:gd name="connsiteY725" fmla="*/ 1483154 h 4813587"/>
                <a:gd name="connsiteX726" fmla="*/ 3510448 w 4890049"/>
                <a:gd name="connsiteY726" fmla="*/ 1432283 h 4813587"/>
                <a:gd name="connsiteX727" fmla="*/ 3509115 w 4890049"/>
                <a:gd name="connsiteY727" fmla="*/ 1385597 h 4813587"/>
                <a:gd name="connsiteX728" fmla="*/ 3466443 w 4890049"/>
                <a:gd name="connsiteY728" fmla="*/ 1316850 h 4813587"/>
                <a:gd name="connsiteX729" fmla="*/ 3449965 w 4890049"/>
                <a:gd name="connsiteY729" fmla="*/ 1259134 h 4813587"/>
                <a:gd name="connsiteX730" fmla="*/ 3404721 w 4890049"/>
                <a:gd name="connsiteY730" fmla="*/ 1260655 h 4813587"/>
                <a:gd name="connsiteX731" fmla="*/ 3384718 w 4890049"/>
                <a:gd name="connsiteY731" fmla="*/ 1296882 h 4813587"/>
                <a:gd name="connsiteX732" fmla="*/ 3347190 w 4890049"/>
                <a:gd name="connsiteY732" fmla="*/ 1407656 h 4813587"/>
                <a:gd name="connsiteX733" fmla="*/ 3352048 w 4890049"/>
                <a:gd name="connsiteY733" fmla="*/ 1442838 h 4813587"/>
                <a:gd name="connsiteX734" fmla="*/ 3358144 w 4890049"/>
                <a:gd name="connsiteY734" fmla="*/ 1452536 h 4813587"/>
                <a:gd name="connsiteX735" fmla="*/ 3385290 w 4890049"/>
                <a:gd name="connsiteY735" fmla="*/ 1491711 h 4813587"/>
                <a:gd name="connsiteX736" fmla="*/ 3372907 w 4890049"/>
                <a:gd name="connsiteY736" fmla="*/ 1498557 h 4813587"/>
                <a:gd name="connsiteX737" fmla="*/ 3359096 w 4890049"/>
                <a:gd name="connsiteY737" fmla="*/ 1532883 h 4813587"/>
                <a:gd name="connsiteX738" fmla="*/ 3316424 w 4890049"/>
                <a:gd name="connsiteY738" fmla="*/ 1607144 h 4813587"/>
                <a:gd name="connsiteX739" fmla="*/ 3339094 w 4890049"/>
                <a:gd name="connsiteY739" fmla="*/ 1641470 h 4813587"/>
                <a:gd name="connsiteX740" fmla="*/ 3339760 w 4890049"/>
                <a:gd name="connsiteY740" fmla="*/ 1642991 h 4813587"/>
                <a:gd name="connsiteX741" fmla="*/ 3339760 w 4890049"/>
                <a:gd name="connsiteY741" fmla="*/ 1644608 h 4813587"/>
                <a:gd name="connsiteX742" fmla="*/ 3354905 w 4890049"/>
                <a:gd name="connsiteY742" fmla="*/ 1670851 h 4813587"/>
                <a:gd name="connsiteX743" fmla="*/ 3353572 w 4890049"/>
                <a:gd name="connsiteY743" fmla="*/ 1700803 h 4813587"/>
                <a:gd name="connsiteX744" fmla="*/ 3363192 w 4890049"/>
                <a:gd name="connsiteY744" fmla="*/ 1718679 h 4813587"/>
                <a:gd name="connsiteX745" fmla="*/ 3326044 w 4890049"/>
                <a:gd name="connsiteY745" fmla="*/ 1732466 h 4813587"/>
                <a:gd name="connsiteX746" fmla="*/ 3292421 w 4890049"/>
                <a:gd name="connsiteY746" fmla="*/ 1742640 h 4813587"/>
                <a:gd name="connsiteX747" fmla="*/ 3288421 w 4890049"/>
                <a:gd name="connsiteY747" fmla="*/ 1760231 h 4813587"/>
                <a:gd name="connsiteX748" fmla="*/ 3291183 w 4890049"/>
                <a:gd name="connsiteY748" fmla="*/ 1774874 h 4813587"/>
                <a:gd name="connsiteX749" fmla="*/ 3312329 w 4890049"/>
                <a:gd name="connsiteY749" fmla="*/ 1802734 h 4813587"/>
                <a:gd name="connsiteX750" fmla="*/ 3368050 w 4890049"/>
                <a:gd name="connsiteY750" fmla="*/ 1822131 h 4813587"/>
                <a:gd name="connsiteX751" fmla="*/ 3369288 w 4890049"/>
                <a:gd name="connsiteY751" fmla="*/ 1824033 h 4813587"/>
                <a:gd name="connsiteX752" fmla="*/ 3369288 w 4890049"/>
                <a:gd name="connsiteY752" fmla="*/ 1826315 h 4813587"/>
                <a:gd name="connsiteX753" fmla="*/ 3367383 w 4890049"/>
                <a:gd name="connsiteY753" fmla="*/ 2303451 h 4813587"/>
                <a:gd name="connsiteX754" fmla="*/ 3366049 w 4890049"/>
                <a:gd name="connsiteY754" fmla="*/ 2820618 h 4813587"/>
                <a:gd name="connsiteX755" fmla="*/ 3374336 w 4890049"/>
                <a:gd name="connsiteY755" fmla="*/ 3238707 h 4813587"/>
                <a:gd name="connsiteX756" fmla="*/ 3412531 w 4890049"/>
                <a:gd name="connsiteY756" fmla="*/ 3269229 h 4813587"/>
                <a:gd name="connsiteX757" fmla="*/ 3678660 w 4890049"/>
                <a:gd name="connsiteY757" fmla="*/ 3269229 h 4813587"/>
                <a:gd name="connsiteX758" fmla="*/ 3704758 w 4890049"/>
                <a:gd name="connsiteY758" fmla="*/ 3284062 h 4813587"/>
                <a:gd name="connsiteX759" fmla="*/ 3684375 w 4890049"/>
                <a:gd name="connsiteY759" fmla="*/ 3294141 h 4813587"/>
                <a:gd name="connsiteX760" fmla="*/ 3367478 w 4890049"/>
                <a:gd name="connsiteY760" fmla="*/ 3448654 h 4813587"/>
                <a:gd name="connsiteX761" fmla="*/ 3302422 w 4890049"/>
                <a:gd name="connsiteY761" fmla="*/ 3554484 h 4813587"/>
                <a:gd name="connsiteX762" fmla="*/ 3256417 w 4890049"/>
                <a:gd name="connsiteY762" fmla="*/ 3821863 h 4813587"/>
                <a:gd name="connsiteX763" fmla="*/ 3250892 w 4890049"/>
                <a:gd name="connsiteY763" fmla="*/ 4000622 h 4813587"/>
                <a:gd name="connsiteX764" fmla="*/ 3235271 w 4890049"/>
                <a:gd name="connsiteY764" fmla="*/ 4079543 h 4813587"/>
                <a:gd name="connsiteX765" fmla="*/ 3220603 w 4890049"/>
                <a:gd name="connsiteY765" fmla="*/ 4136403 h 4813587"/>
                <a:gd name="connsiteX766" fmla="*/ 3223365 w 4890049"/>
                <a:gd name="connsiteY766" fmla="*/ 4158368 h 4813587"/>
                <a:gd name="connsiteX767" fmla="*/ 3215555 w 4890049"/>
                <a:gd name="connsiteY767" fmla="*/ 4187844 h 4813587"/>
                <a:gd name="connsiteX768" fmla="*/ 3409293 w 4890049"/>
                <a:gd name="connsiteY768" fmla="*/ 4083631 h 4813587"/>
                <a:gd name="connsiteX769" fmla="*/ 3473206 w 4890049"/>
                <a:gd name="connsiteY769" fmla="*/ 4049638 h 4813587"/>
                <a:gd name="connsiteX770" fmla="*/ 3781911 w 4890049"/>
                <a:gd name="connsiteY770" fmla="*/ 3813495 h 4813587"/>
                <a:gd name="connsiteX771" fmla="*/ 3975745 w 4890049"/>
                <a:gd name="connsiteY771" fmla="*/ 3615718 h 4813587"/>
                <a:gd name="connsiteX772" fmla="*/ 4050325 w 4890049"/>
                <a:gd name="connsiteY772" fmla="*/ 3517876 h 4813587"/>
                <a:gd name="connsiteX773" fmla="*/ 4222728 w 4890049"/>
                <a:gd name="connsiteY773" fmla="*/ 3234903 h 4813587"/>
                <a:gd name="connsiteX774" fmla="*/ 4249303 w 4890049"/>
                <a:gd name="connsiteY774" fmla="*/ 3163970 h 4813587"/>
                <a:gd name="connsiteX775" fmla="*/ 4286260 w 4890049"/>
                <a:gd name="connsiteY775" fmla="*/ 3076967 h 4813587"/>
                <a:gd name="connsiteX776" fmla="*/ 4312834 w 4890049"/>
                <a:gd name="connsiteY776" fmla="*/ 3034084 h 4813587"/>
                <a:gd name="connsiteX777" fmla="*/ 4382462 w 4890049"/>
                <a:gd name="connsiteY777" fmla="*/ 2818051 h 4813587"/>
                <a:gd name="connsiteX778" fmla="*/ 4410180 w 4890049"/>
                <a:gd name="connsiteY778" fmla="*/ 2690447 h 4813587"/>
                <a:gd name="connsiteX779" fmla="*/ 4448471 w 4890049"/>
                <a:gd name="connsiteY779" fmla="*/ 2390549 h 4813587"/>
                <a:gd name="connsiteX780" fmla="*/ 4452757 w 4890049"/>
                <a:gd name="connsiteY780" fmla="*/ 2139620 h 4813587"/>
                <a:gd name="connsiteX781" fmla="*/ 3956599 w 4890049"/>
                <a:gd name="connsiteY781" fmla="*/ 927192 h 4813587"/>
                <a:gd name="connsiteX782" fmla="*/ 3642751 w 4890049"/>
                <a:gd name="connsiteY782" fmla="*/ 610559 h 4813587"/>
                <a:gd name="connsiteX783" fmla="*/ 3484064 w 4890049"/>
                <a:gd name="connsiteY783" fmla="*/ 490182 h 4813587"/>
                <a:gd name="connsiteX784" fmla="*/ 3339570 w 4890049"/>
                <a:gd name="connsiteY784" fmla="*/ 409169 h 4813587"/>
                <a:gd name="connsiteX785" fmla="*/ 3284420 w 4890049"/>
                <a:gd name="connsiteY785" fmla="*/ 381405 h 4813587"/>
                <a:gd name="connsiteX786" fmla="*/ 3264037 w 4890049"/>
                <a:gd name="connsiteY786" fmla="*/ 416016 h 4813587"/>
                <a:gd name="connsiteX787" fmla="*/ 3315281 w 4890049"/>
                <a:gd name="connsiteY787" fmla="*/ 444446 h 4813587"/>
                <a:gd name="connsiteX788" fmla="*/ 4105399 w 4890049"/>
                <a:gd name="connsiteY788" fmla="*/ 1421909 h 4813587"/>
                <a:gd name="connsiteX789" fmla="*/ 4112638 w 4890049"/>
                <a:gd name="connsiteY789" fmla="*/ 1421909 h 4813587"/>
                <a:gd name="connsiteX790" fmla="*/ 4121401 w 4890049"/>
                <a:gd name="connsiteY790" fmla="*/ 1444968 h 4813587"/>
                <a:gd name="connsiteX791" fmla="*/ 4098922 w 4890049"/>
                <a:gd name="connsiteY791" fmla="*/ 1464270 h 4813587"/>
                <a:gd name="connsiteX792" fmla="*/ 4081729 w 4890049"/>
                <a:gd name="connsiteY792" fmla="*/ 1454096 h 4813587"/>
                <a:gd name="connsiteX793" fmla="*/ 4083844 w 4890049"/>
                <a:gd name="connsiteY793" fmla="*/ 1439643 h 4813587"/>
                <a:gd name="connsiteX794" fmla="*/ 4085292 w 4890049"/>
                <a:gd name="connsiteY794" fmla="*/ 1432892 h 4813587"/>
                <a:gd name="connsiteX795" fmla="*/ 4105389 w 4890049"/>
                <a:gd name="connsiteY795" fmla="*/ 1422052 h 4813587"/>
                <a:gd name="connsiteX796" fmla="*/ 4077272 w 4890049"/>
                <a:gd name="connsiteY796" fmla="*/ 1612155 h 4813587"/>
                <a:gd name="connsiteX797" fmla="*/ 4121868 w 4890049"/>
                <a:gd name="connsiteY797" fmla="*/ 1582460 h 4813587"/>
                <a:gd name="connsiteX798" fmla="*/ 4142108 w 4890049"/>
                <a:gd name="connsiteY798" fmla="*/ 1606136 h 4813587"/>
                <a:gd name="connsiteX799" fmla="*/ 4122106 w 4890049"/>
                <a:gd name="connsiteY799" fmla="*/ 1635328 h 4813587"/>
                <a:gd name="connsiteX800" fmla="*/ 4083529 w 4890049"/>
                <a:gd name="connsiteY800" fmla="*/ 1653869 h 4813587"/>
                <a:gd name="connsiteX801" fmla="*/ 4073624 w 4890049"/>
                <a:gd name="connsiteY801" fmla="*/ 1629527 h 4813587"/>
                <a:gd name="connsiteX802" fmla="*/ 4076710 w 4890049"/>
                <a:gd name="connsiteY802" fmla="*/ 1614504 h 4813587"/>
                <a:gd name="connsiteX803" fmla="*/ 4077281 w 4890049"/>
                <a:gd name="connsiteY803" fmla="*/ 1612032 h 4813587"/>
                <a:gd name="connsiteX804" fmla="*/ 3676460 w 4890049"/>
                <a:gd name="connsiteY804" fmla="*/ 1219645 h 4813587"/>
                <a:gd name="connsiteX805" fmla="*/ 3739801 w 4890049"/>
                <a:gd name="connsiteY805" fmla="*/ 1216887 h 4813587"/>
                <a:gd name="connsiteX806" fmla="*/ 3798894 w 4890049"/>
                <a:gd name="connsiteY806" fmla="*/ 1212399 h 4813587"/>
                <a:gd name="connsiteX807" fmla="*/ 3838918 w 4890049"/>
                <a:gd name="connsiteY807" fmla="*/ 1222383 h 4813587"/>
                <a:gd name="connsiteX808" fmla="*/ 3826536 w 4890049"/>
                <a:gd name="connsiteY808" fmla="*/ 1232006 h 4813587"/>
                <a:gd name="connsiteX809" fmla="*/ 3786597 w 4890049"/>
                <a:gd name="connsiteY809" fmla="*/ 1237521 h 4813587"/>
                <a:gd name="connsiteX810" fmla="*/ 3713636 w 4890049"/>
                <a:gd name="connsiteY810" fmla="*/ 1236114 h 4813587"/>
                <a:gd name="connsiteX811" fmla="*/ 3676460 w 4890049"/>
                <a:gd name="connsiteY811" fmla="*/ 1219607 h 4813587"/>
                <a:gd name="connsiteX812" fmla="*/ 3989756 w 4890049"/>
                <a:gd name="connsiteY812" fmla="*/ 1705225 h 4813587"/>
                <a:gd name="connsiteX813" fmla="*/ 4018426 w 4890049"/>
                <a:gd name="connsiteY813" fmla="*/ 1701041 h 4813587"/>
                <a:gd name="connsiteX814" fmla="*/ 4045630 w 4890049"/>
                <a:gd name="connsiteY814" fmla="*/ 1716026 h 4813587"/>
                <a:gd name="connsiteX815" fmla="*/ 4033914 w 4890049"/>
                <a:gd name="connsiteY815" fmla="*/ 1717833 h 4813587"/>
                <a:gd name="connsiteX816" fmla="*/ 4031152 w 4890049"/>
                <a:gd name="connsiteY816" fmla="*/ 1741224 h 4813587"/>
                <a:gd name="connsiteX817" fmla="*/ 3989718 w 4890049"/>
                <a:gd name="connsiteY817" fmla="*/ 1705225 h 4813587"/>
                <a:gd name="connsiteX818" fmla="*/ 4133964 w 4890049"/>
                <a:gd name="connsiteY818" fmla="*/ 1764653 h 4813587"/>
                <a:gd name="connsiteX819" fmla="*/ 4156482 w 4890049"/>
                <a:gd name="connsiteY819" fmla="*/ 1762846 h 4813587"/>
                <a:gd name="connsiteX820" fmla="*/ 4139356 w 4890049"/>
                <a:gd name="connsiteY820" fmla="*/ 1773657 h 4813587"/>
                <a:gd name="connsiteX821" fmla="*/ 4119448 w 4890049"/>
                <a:gd name="connsiteY821" fmla="*/ 1780855 h 4813587"/>
                <a:gd name="connsiteX822" fmla="*/ 4133831 w 4890049"/>
                <a:gd name="connsiteY822" fmla="*/ 1764691 h 4813587"/>
                <a:gd name="connsiteX823" fmla="*/ 3985946 w 4890049"/>
                <a:gd name="connsiteY823" fmla="*/ 1858188 h 4813587"/>
                <a:gd name="connsiteX824" fmla="*/ 3987184 w 4890049"/>
                <a:gd name="connsiteY824" fmla="*/ 1857998 h 4813587"/>
                <a:gd name="connsiteX825" fmla="*/ 4030447 w 4890049"/>
                <a:gd name="connsiteY825" fmla="*/ 1874694 h 4813587"/>
                <a:gd name="connsiteX826" fmla="*/ 4032066 w 4890049"/>
                <a:gd name="connsiteY826" fmla="*/ 1876786 h 4813587"/>
                <a:gd name="connsiteX827" fmla="*/ 4032104 w 4890049"/>
                <a:gd name="connsiteY827" fmla="*/ 1879544 h 4813587"/>
                <a:gd name="connsiteX828" fmla="*/ 4035724 w 4890049"/>
                <a:gd name="connsiteY828" fmla="*/ 2218236 h 4813587"/>
                <a:gd name="connsiteX829" fmla="*/ 4034295 w 4890049"/>
                <a:gd name="connsiteY829" fmla="*/ 2889441 h 4813587"/>
                <a:gd name="connsiteX830" fmla="*/ 4039819 w 4890049"/>
                <a:gd name="connsiteY830" fmla="*/ 3003638 h 4813587"/>
                <a:gd name="connsiteX831" fmla="*/ 4042582 w 4890049"/>
                <a:gd name="connsiteY831" fmla="*/ 3140655 h 4813587"/>
                <a:gd name="connsiteX832" fmla="*/ 4041534 w 4890049"/>
                <a:gd name="connsiteY832" fmla="*/ 3146836 h 4813587"/>
                <a:gd name="connsiteX833" fmla="*/ 3831889 w 4890049"/>
                <a:gd name="connsiteY833" fmla="*/ 3145314 h 4813587"/>
                <a:gd name="connsiteX834" fmla="*/ 3831889 w 4890049"/>
                <a:gd name="connsiteY834" fmla="*/ 3104047 h 4813587"/>
                <a:gd name="connsiteX835" fmla="*/ 3827698 w 4890049"/>
                <a:gd name="connsiteY835" fmla="*/ 2972070 h 4813587"/>
                <a:gd name="connsiteX836" fmla="*/ 3824935 w 4890049"/>
                <a:gd name="connsiteY836" fmla="*/ 2622728 h 4813587"/>
                <a:gd name="connsiteX837" fmla="*/ 3833413 w 4890049"/>
                <a:gd name="connsiteY837" fmla="*/ 2593346 h 4813587"/>
                <a:gd name="connsiteX838" fmla="*/ 3824840 w 4890049"/>
                <a:gd name="connsiteY838" fmla="*/ 2267966 h 4813587"/>
                <a:gd name="connsiteX839" fmla="*/ 3827602 w 4890049"/>
                <a:gd name="connsiteY839" fmla="*/ 2140076 h 4813587"/>
                <a:gd name="connsiteX840" fmla="*/ 3831384 w 4890049"/>
                <a:gd name="connsiteY840" fmla="*/ 2101947 h 4813587"/>
                <a:gd name="connsiteX841" fmla="*/ 3831765 w 4890049"/>
                <a:gd name="connsiteY841" fmla="*/ 2100616 h 4813587"/>
                <a:gd name="connsiteX842" fmla="*/ 3984641 w 4890049"/>
                <a:gd name="connsiteY842" fmla="*/ 1858910 h 4813587"/>
                <a:gd name="connsiteX843" fmla="*/ 3985736 w 4890049"/>
                <a:gd name="connsiteY843" fmla="*/ 1858340 h 4813587"/>
                <a:gd name="connsiteX844" fmla="*/ 3758775 w 4890049"/>
                <a:gd name="connsiteY844" fmla="*/ 937005 h 4813587"/>
                <a:gd name="connsiteX845" fmla="*/ 3761842 w 4890049"/>
                <a:gd name="connsiteY845" fmla="*/ 929750 h 4813587"/>
                <a:gd name="connsiteX846" fmla="*/ 3775243 w 4890049"/>
                <a:gd name="connsiteY846" fmla="*/ 929084 h 4813587"/>
                <a:gd name="connsiteX847" fmla="*/ 3782482 w 4890049"/>
                <a:gd name="connsiteY847" fmla="*/ 964522 h 4813587"/>
                <a:gd name="connsiteX848" fmla="*/ 3782387 w 4890049"/>
                <a:gd name="connsiteY848" fmla="*/ 970228 h 4813587"/>
                <a:gd name="connsiteX849" fmla="*/ 3775339 w 4890049"/>
                <a:gd name="connsiteY849" fmla="*/ 976827 h 4813587"/>
                <a:gd name="connsiteX850" fmla="*/ 3764575 w 4890049"/>
                <a:gd name="connsiteY850" fmla="*/ 985860 h 4813587"/>
                <a:gd name="connsiteX851" fmla="*/ 3750193 w 4890049"/>
                <a:gd name="connsiteY851" fmla="*/ 981296 h 4813587"/>
                <a:gd name="connsiteX852" fmla="*/ 3746573 w 4890049"/>
                <a:gd name="connsiteY852" fmla="*/ 952485 h 4813587"/>
                <a:gd name="connsiteX853" fmla="*/ 3758956 w 4890049"/>
                <a:gd name="connsiteY853" fmla="*/ 936986 h 4813587"/>
                <a:gd name="connsiteX854" fmla="*/ 3733791 w 4890049"/>
                <a:gd name="connsiteY854" fmla="*/ 1100171 h 4813587"/>
                <a:gd name="connsiteX855" fmla="*/ 3777891 w 4890049"/>
                <a:gd name="connsiteY855" fmla="*/ 1086669 h 4813587"/>
                <a:gd name="connsiteX856" fmla="*/ 3803990 w 4890049"/>
                <a:gd name="connsiteY856" fmla="*/ 1108272 h 4813587"/>
                <a:gd name="connsiteX857" fmla="*/ 3809324 w 4890049"/>
                <a:gd name="connsiteY857" fmla="*/ 1118978 h 4813587"/>
                <a:gd name="connsiteX858" fmla="*/ 3810372 w 4890049"/>
                <a:gd name="connsiteY858" fmla="*/ 1126966 h 4813587"/>
                <a:gd name="connsiteX859" fmla="*/ 3777415 w 4890049"/>
                <a:gd name="connsiteY859" fmla="*/ 1150832 h 4813587"/>
                <a:gd name="connsiteX860" fmla="*/ 3748078 w 4890049"/>
                <a:gd name="connsiteY860" fmla="*/ 1147694 h 4813587"/>
                <a:gd name="connsiteX861" fmla="*/ 3730457 w 4890049"/>
                <a:gd name="connsiteY861" fmla="*/ 1133526 h 4813587"/>
                <a:gd name="connsiteX862" fmla="*/ 3733505 w 4890049"/>
                <a:gd name="connsiteY862" fmla="*/ 1100342 h 4813587"/>
                <a:gd name="connsiteX863" fmla="*/ 3745506 w 4890049"/>
                <a:gd name="connsiteY863" fmla="*/ 1457623 h 4813587"/>
                <a:gd name="connsiteX864" fmla="*/ 3751793 w 4890049"/>
                <a:gd name="connsiteY864" fmla="*/ 1424306 h 4813587"/>
                <a:gd name="connsiteX865" fmla="*/ 3762556 w 4890049"/>
                <a:gd name="connsiteY865" fmla="*/ 1298252 h 4813587"/>
                <a:gd name="connsiteX866" fmla="*/ 3781416 w 4890049"/>
                <a:gd name="connsiteY866" fmla="*/ 1317173 h 4813587"/>
                <a:gd name="connsiteX867" fmla="*/ 3776844 w 4890049"/>
                <a:gd name="connsiteY867" fmla="*/ 1380186 h 4813587"/>
                <a:gd name="connsiteX868" fmla="*/ 3777320 w 4890049"/>
                <a:gd name="connsiteY868" fmla="*/ 1416252 h 4813587"/>
                <a:gd name="connsiteX869" fmla="*/ 3791322 w 4890049"/>
                <a:gd name="connsiteY869" fmla="*/ 1426997 h 4813587"/>
                <a:gd name="connsiteX870" fmla="*/ 3799418 w 4890049"/>
                <a:gd name="connsiteY870" fmla="*/ 1466628 h 4813587"/>
                <a:gd name="connsiteX871" fmla="*/ 3841804 w 4890049"/>
                <a:gd name="connsiteY871" fmla="*/ 1533254 h 4813587"/>
                <a:gd name="connsiteX872" fmla="*/ 3842757 w 4890049"/>
                <a:gd name="connsiteY872" fmla="*/ 1549485 h 4813587"/>
                <a:gd name="connsiteX873" fmla="*/ 3882476 w 4890049"/>
                <a:gd name="connsiteY873" fmla="*/ 1601687 h 4813587"/>
                <a:gd name="connsiteX874" fmla="*/ 3874380 w 4890049"/>
                <a:gd name="connsiteY874" fmla="*/ 1599880 h 4813587"/>
                <a:gd name="connsiteX875" fmla="*/ 3811324 w 4890049"/>
                <a:gd name="connsiteY875" fmla="*/ 1517061 h 4813587"/>
                <a:gd name="connsiteX876" fmla="*/ 3770748 w 4890049"/>
                <a:gd name="connsiteY876" fmla="*/ 1441411 h 4813587"/>
                <a:gd name="connsiteX877" fmla="*/ 3750078 w 4890049"/>
                <a:gd name="connsiteY877" fmla="*/ 1466704 h 4813587"/>
                <a:gd name="connsiteX878" fmla="*/ 3684260 w 4890049"/>
                <a:gd name="connsiteY878" fmla="*/ 1592787 h 4813587"/>
                <a:gd name="connsiteX879" fmla="*/ 3571580 w 4890049"/>
                <a:gd name="connsiteY879" fmla="*/ 1699947 h 4813587"/>
                <a:gd name="connsiteX880" fmla="*/ 3545386 w 4890049"/>
                <a:gd name="connsiteY880" fmla="*/ 1719820 h 4813587"/>
                <a:gd name="connsiteX881" fmla="*/ 3476901 w 4890049"/>
                <a:gd name="connsiteY881" fmla="*/ 1732466 h 4813587"/>
                <a:gd name="connsiteX882" fmla="*/ 3484998 w 4890049"/>
                <a:gd name="connsiteY882" fmla="*/ 1707174 h 4813587"/>
                <a:gd name="connsiteX883" fmla="*/ 3491284 w 4890049"/>
                <a:gd name="connsiteY883" fmla="*/ 1713449 h 4813587"/>
                <a:gd name="connsiteX884" fmla="*/ 3552530 w 4890049"/>
                <a:gd name="connsiteY884" fmla="*/ 1698996 h 4813587"/>
                <a:gd name="connsiteX885" fmla="*/ 3597583 w 4890049"/>
                <a:gd name="connsiteY885" fmla="*/ 1671992 h 4813587"/>
                <a:gd name="connsiteX886" fmla="*/ 3605679 w 4890049"/>
                <a:gd name="connsiteY886" fmla="*/ 1666573 h 4813587"/>
                <a:gd name="connsiteX887" fmla="*/ 3721027 w 4890049"/>
                <a:gd name="connsiteY887" fmla="*/ 1522519 h 4813587"/>
                <a:gd name="connsiteX888" fmla="*/ 3745411 w 4890049"/>
                <a:gd name="connsiteY888" fmla="*/ 1457671 h 4813587"/>
                <a:gd name="connsiteX889" fmla="*/ 3940769 w 4890049"/>
                <a:gd name="connsiteY889" fmla="*/ 1787663 h 4813587"/>
                <a:gd name="connsiteX890" fmla="*/ 3884285 w 4890049"/>
                <a:gd name="connsiteY890" fmla="*/ 1839922 h 4813587"/>
                <a:gd name="connsiteX891" fmla="*/ 3820944 w 4890049"/>
                <a:gd name="connsiteY891" fmla="*/ 1915571 h 4813587"/>
                <a:gd name="connsiteX892" fmla="*/ 3753412 w 4890049"/>
                <a:gd name="connsiteY892" fmla="*/ 1945808 h 4813587"/>
                <a:gd name="connsiteX893" fmla="*/ 3741030 w 4890049"/>
                <a:gd name="connsiteY893" fmla="*/ 1915571 h 4813587"/>
                <a:gd name="connsiteX894" fmla="*/ 3707978 w 4890049"/>
                <a:gd name="connsiteY894" fmla="*/ 1877062 h 4813587"/>
                <a:gd name="connsiteX895" fmla="*/ 3641874 w 4890049"/>
                <a:gd name="connsiteY895" fmla="*/ 1815162 h 4813587"/>
                <a:gd name="connsiteX896" fmla="*/ 3612918 w 4890049"/>
                <a:gd name="connsiteY896" fmla="*/ 1787625 h 4813587"/>
                <a:gd name="connsiteX897" fmla="*/ 3611204 w 4890049"/>
                <a:gd name="connsiteY897" fmla="*/ 1728235 h 4813587"/>
                <a:gd name="connsiteX898" fmla="*/ 3612823 w 4890049"/>
                <a:gd name="connsiteY898" fmla="*/ 1726524 h 4813587"/>
                <a:gd name="connsiteX899" fmla="*/ 3723027 w 4890049"/>
                <a:gd name="connsiteY899" fmla="*/ 1603389 h 4813587"/>
                <a:gd name="connsiteX900" fmla="*/ 3768462 w 4890049"/>
                <a:gd name="connsiteY900" fmla="*/ 1562122 h 4813587"/>
                <a:gd name="connsiteX901" fmla="*/ 3804276 w 4890049"/>
                <a:gd name="connsiteY901" fmla="*/ 1574578 h 4813587"/>
                <a:gd name="connsiteX902" fmla="*/ 3838661 w 4890049"/>
                <a:gd name="connsiteY902" fmla="*/ 1626875 h 4813587"/>
                <a:gd name="connsiteX903" fmla="*/ 3903335 w 4890049"/>
                <a:gd name="connsiteY903" fmla="*/ 1688775 h 4813587"/>
                <a:gd name="connsiteX904" fmla="*/ 3966677 w 4890049"/>
                <a:gd name="connsiteY904" fmla="*/ 1734130 h 4813587"/>
                <a:gd name="connsiteX905" fmla="*/ 3985917 w 4890049"/>
                <a:gd name="connsiteY905" fmla="*/ 1778155 h 4813587"/>
                <a:gd name="connsiteX906" fmla="*/ 4038210 w 4890049"/>
                <a:gd name="connsiteY906" fmla="*/ 1754764 h 4813587"/>
                <a:gd name="connsiteX907" fmla="*/ 4056117 w 4890049"/>
                <a:gd name="connsiteY907" fmla="*/ 1760279 h 4813587"/>
                <a:gd name="connsiteX908" fmla="*/ 4094598 w 4890049"/>
                <a:gd name="connsiteY908" fmla="*/ 1793273 h 4813587"/>
                <a:gd name="connsiteX909" fmla="*/ 4091835 w 4890049"/>
                <a:gd name="connsiteY909" fmla="*/ 1802877 h 4813587"/>
                <a:gd name="connsiteX910" fmla="*/ 4068404 w 4890049"/>
                <a:gd name="connsiteY910" fmla="*/ 1796031 h 4813587"/>
                <a:gd name="connsiteX911" fmla="*/ 4080786 w 4890049"/>
                <a:gd name="connsiteY911" fmla="*/ 1823605 h 4813587"/>
                <a:gd name="connsiteX912" fmla="*/ 4078024 w 4890049"/>
                <a:gd name="connsiteY912" fmla="*/ 1837393 h 4813587"/>
                <a:gd name="connsiteX913" fmla="*/ 4082120 w 4890049"/>
                <a:gd name="connsiteY913" fmla="*/ 1886932 h 4813587"/>
                <a:gd name="connsiteX914" fmla="*/ 4097265 w 4890049"/>
                <a:gd name="connsiteY914" fmla="*/ 1925441 h 4813587"/>
                <a:gd name="connsiteX915" fmla="*/ 4088978 w 4890049"/>
                <a:gd name="connsiteY915" fmla="*/ 2259665 h 4813587"/>
                <a:gd name="connsiteX916" fmla="*/ 4088978 w 4890049"/>
                <a:gd name="connsiteY916" fmla="*/ 2851093 h 4813587"/>
                <a:gd name="connsiteX917" fmla="*/ 4097265 w 4890049"/>
                <a:gd name="connsiteY917" fmla="*/ 3042233 h 4813587"/>
                <a:gd name="connsiteX918" fmla="*/ 4094502 w 4890049"/>
                <a:gd name="connsiteY918" fmla="*/ 3175637 h 4813587"/>
                <a:gd name="connsiteX919" fmla="*/ 4073833 w 4890049"/>
                <a:gd name="connsiteY919" fmla="*/ 3205921 h 4813587"/>
                <a:gd name="connsiteX920" fmla="*/ 3980202 w 4890049"/>
                <a:gd name="connsiteY920" fmla="*/ 3200445 h 4813587"/>
                <a:gd name="connsiteX921" fmla="*/ 3823230 w 4890049"/>
                <a:gd name="connsiteY921" fmla="*/ 3197687 h 4813587"/>
                <a:gd name="connsiteX922" fmla="*/ 3662163 w 4890049"/>
                <a:gd name="connsiteY922" fmla="*/ 3201776 h 4813587"/>
                <a:gd name="connsiteX923" fmla="*/ 3565769 w 4890049"/>
                <a:gd name="connsiteY923" fmla="*/ 3208650 h 4813587"/>
                <a:gd name="connsiteX924" fmla="*/ 3465281 w 4890049"/>
                <a:gd name="connsiteY924" fmla="*/ 3211408 h 4813587"/>
                <a:gd name="connsiteX925" fmla="*/ 3419847 w 4890049"/>
                <a:gd name="connsiteY925" fmla="*/ 3194863 h 4813587"/>
                <a:gd name="connsiteX926" fmla="*/ 3412989 w 4890049"/>
                <a:gd name="connsiteY926" fmla="*/ 3094453 h 4813587"/>
                <a:gd name="connsiteX927" fmla="*/ 3412989 w 4890049"/>
                <a:gd name="connsiteY927" fmla="*/ 2991286 h 4813587"/>
                <a:gd name="connsiteX928" fmla="*/ 3408893 w 4890049"/>
                <a:gd name="connsiteY928" fmla="*/ 2673589 h 4813587"/>
                <a:gd name="connsiteX929" fmla="*/ 3408893 w 4890049"/>
                <a:gd name="connsiteY929" fmla="*/ 1874495 h 4813587"/>
                <a:gd name="connsiteX930" fmla="*/ 3406131 w 4890049"/>
                <a:gd name="connsiteY930" fmla="*/ 1824955 h 4813587"/>
                <a:gd name="connsiteX931" fmla="*/ 3406131 w 4890049"/>
                <a:gd name="connsiteY931" fmla="*/ 1778240 h 4813587"/>
                <a:gd name="connsiteX932" fmla="*/ 3412989 w 4890049"/>
                <a:gd name="connsiteY932" fmla="*/ 1747956 h 4813587"/>
                <a:gd name="connsiteX933" fmla="*/ 3418513 w 4890049"/>
                <a:gd name="connsiteY933" fmla="*/ 1798864 h 4813587"/>
                <a:gd name="connsiteX934" fmla="*/ 3425466 w 4890049"/>
                <a:gd name="connsiteY934" fmla="*/ 1878640 h 4813587"/>
                <a:gd name="connsiteX935" fmla="*/ 3425466 w 4890049"/>
                <a:gd name="connsiteY935" fmla="*/ 2265066 h 4813587"/>
                <a:gd name="connsiteX936" fmla="*/ 3432419 w 4890049"/>
                <a:gd name="connsiteY936" fmla="*/ 2798682 h 4813587"/>
                <a:gd name="connsiteX937" fmla="*/ 3435182 w 4890049"/>
                <a:gd name="connsiteY937" fmla="*/ 3145267 h 4813587"/>
                <a:gd name="connsiteX938" fmla="*/ 3466900 w 4890049"/>
                <a:gd name="connsiteY938" fmla="*/ 3181019 h 4813587"/>
                <a:gd name="connsiteX939" fmla="*/ 3714741 w 4890049"/>
                <a:gd name="connsiteY939" fmla="*/ 3176863 h 4813587"/>
                <a:gd name="connsiteX940" fmla="*/ 3757413 w 4890049"/>
                <a:gd name="connsiteY940" fmla="*/ 3167203 h 4813587"/>
                <a:gd name="connsiteX941" fmla="*/ 3756079 w 4890049"/>
                <a:gd name="connsiteY941" fmla="*/ 3054432 h 4813587"/>
                <a:gd name="connsiteX942" fmla="*/ 3750555 w 4890049"/>
                <a:gd name="connsiteY942" fmla="*/ 2795896 h 4813587"/>
                <a:gd name="connsiteX943" fmla="*/ 3743697 w 4890049"/>
                <a:gd name="connsiteY943" fmla="*/ 2402530 h 4813587"/>
                <a:gd name="connsiteX944" fmla="*/ 3747888 w 4890049"/>
                <a:gd name="connsiteY944" fmla="*/ 2171474 h 4813587"/>
                <a:gd name="connsiteX945" fmla="*/ 3728647 w 4890049"/>
                <a:gd name="connsiteY945" fmla="*/ 2006406 h 4813587"/>
                <a:gd name="connsiteX946" fmla="*/ 3636350 w 4890049"/>
                <a:gd name="connsiteY946" fmla="*/ 1860641 h 4813587"/>
                <a:gd name="connsiteX947" fmla="*/ 3473853 w 4890049"/>
                <a:gd name="connsiteY947" fmla="*/ 1768504 h 4813587"/>
                <a:gd name="connsiteX948" fmla="*/ 3469758 w 4890049"/>
                <a:gd name="connsiteY948" fmla="*/ 1757474 h 4813587"/>
                <a:gd name="connsiteX949" fmla="*/ 3579867 w 4890049"/>
                <a:gd name="connsiteY949" fmla="*/ 1801498 h 4813587"/>
                <a:gd name="connsiteX950" fmla="*/ 3681784 w 4890049"/>
                <a:gd name="connsiteY950" fmla="*/ 1892304 h 4813587"/>
                <a:gd name="connsiteX951" fmla="*/ 3735505 w 4890049"/>
                <a:gd name="connsiteY951" fmla="*/ 1980353 h 4813587"/>
                <a:gd name="connsiteX952" fmla="*/ 3756174 w 4890049"/>
                <a:gd name="connsiteY952" fmla="*/ 1984537 h 4813587"/>
                <a:gd name="connsiteX953" fmla="*/ 3767128 w 4890049"/>
                <a:gd name="connsiteY953" fmla="*/ 1994140 h 4813587"/>
                <a:gd name="connsiteX954" fmla="*/ 3786369 w 4890049"/>
                <a:gd name="connsiteY954" fmla="*/ 2002413 h 4813587"/>
                <a:gd name="connsiteX955" fmla="*/ 3871713 w 4890049"/>
                <a:gd name="connsiteY955" fmla="*/ 1896488 h 4813587"/>
                <a:gd name="connsiteX956" fmla="*/ 3786273 w 4890049"/>
                <a:gd name="connsiteY956" fmla="*/ 2045010 h 4813587"/>
                <a:gd name="connsiteX957" fmla="*/ 3769795 w 4890049"/>
                <a:gd name="connsiteY957" fmla="*/ 2079431 h 4813587"/>
                <a:gd name="connsiteX958" fmla="*/ 3767033 w 4890049"/>
                <a:gd name="connsiteY958" fmla="*/ 2408140 h 4813587"/>
                <a:gd name="connsiteX959" fmla="*/ 3767033 w 4890049"/>
                <a:gd name="connsiteY959" fmla="*/ 2789145 h 4813587"/>
                <a:gd name="connsiteX960" fmla="*/ 3780749 w 4890049"/>
                <a:gd name="connsiteY960" fmla="*/ 3149517 h 4813587"/>
                <a:gd name="connsiteX961" fmla="*/ 3811038 w 4890049"/>
                <a:gd name="connsiteY961" fmla="*/ 3181180 h 4813587"/>
                <a:gd name="connsiteX962" fmla="*/ 3988680 w 4890049"/>
                <a:gd name="connsiteY962" fmla="*/ 3179849 h 4813587"/>
                <a:gd name="connsiteX963" fmla="*/ 4058879 w 4890049"/>
                <a:gd name="connsiteY963" fmla="*/ 3185364 h 4813587"/>
                <a:gd name="connsiteX964" fmla="*/ 4078119 w 4890049"/>
                <a:gd name="connsiteY964" fmla="*/ 3156458 h 4813587"/>
                <a:gd name="connsiteX965" fmla="*/ 4076691 w 4890049"/>
                <a:gd name="connsiteY965" fmla="*/ 3032658 h 4813587"/>
                <a:gd name="connsiteX966" fmla="*/ 4068404 w 4890049"/>
                <a:gd name="connsiteY966" fmla="*/ 2797513 h 4813587"/>
                <a:gd name="connsiteX967" fmla="*/ 4061546 w 4890049"/>
                <a:gd name="connsiteY967" fmla="*/ 2703949 h 4813587"/>
                <a:gd name="connsiteX968" fmla="*/ 4068404 w 4890049"/>
                <a:gd name="connsiteY968" fmla="*/ 2534793 h 4813587"/>
                <a:gd name="connsiteX969" fmla="*/ 4066975 w 4890049"/>
                <a:gd name="connsiteY969" fmla="*/ 2336731 h 4813587"/>
                <a:gd name="connsiteX970" fmla="*/ 4062879 w 4890049"/>
                <a:gd name="connsiteY970" fmla="*/ 1987389 h 4813587"/>
                <a:gd name="connsiteX971" fmla="*/ 4050497 w 4890049"/>
                <a:gd name="connsiteY971" fmla="*/ 1827837 h 4813587"/>
                <a:gd name="connsiteX972" fmla="*/ 3989918 w 4890049"/>
                <a:gd name="connsiteY972" fmla="*/ 1811292 h 4813587"/>
                <a:gd name="connsiteX973" fmla="*/ 3929339 w 4890049"/>
                <a:gd name="connsiteY973" fmla="*/ 1842955 h 4813587"/>
                <a:gd name="connsiteX974" fmla="*/ 3900383 w 4890049"/>
                <a:gd name="connsiteY974" fmla="*/ 1866346 h 4813587"/>
                <a:gd name="connsiteX975" fmla="*/ 3911432 w 4890049"/>
                <a:gd name="connsiteY975" fmla="*/ 1847139 h 4813587"/>
                <a:gd name="connsiteX976" fmla="*/ 3960962 w 4890049"/>
                <a:gd name="connsiteY976" fmla="*/ 1800357 h 4813587"/>
                <a:gd name="connsiteX977" fmla="*/ 3940293 w 4890049"/>
                <a:gd name="connsiteY977" fmla="*/ 1787996 h 4813587"/>
                <a:gd name="connsiteX978" fmla="*/ 3411560 w 4890049"/>
                <a:gd name="connsiteY978" fmla="*/ 1369442 h 4813587"/>
                <a:gd name="connsiteX979" fmla="*/ 3414513 w 4890049"/>
                <a:gd name="connsiteY979" fmla="*/ 1361578 h 4813587"/>
                <a:gd name="connsiteX980" fmla="*/ 3416989 w 4890049"/>
                <a:gd name="connsiteY980" fmla="*/ 1355055 h 4813587"/>
                <a:gd name="connsiteX981" fmla="*/ 3424323 w 4890049"/>
                <a:gd name="connsiteY981" fmla="*/ 1343455 h 4813587"/>
                <a:gd name="connsiteX982" fmla="*/ 3446326 w 4890049"/>
                <a:gd name="connsiteY982" fmla="*/ 1399840 h 4813587"/>
                <a:gd name="connsiteX983" fmla="*/ 3435468 w 4890049"/>
                <a:gd name="connsiteY983" fmla="*/ 1406211 h 4813587"/>
                <a:gd name="connsiteX984" fmla="*/ 3431753 w 4890049"/>
                <a:gd name="connsiteY984" fmla="*/ 1410109 h 4813587"/>
                <a:gd name="connsiteX985" fmla="*/ 3409750 w 4890049"/>
                <a:gd name="connsiteY985" fmla="*/ 1419713 h 4813587"/>
                <a:gd name="connsiteX986" fmla="*/ 3405369 w 4890049"/>
                <a:gd name="connsiteY986" fmla="*/ 1418572 h 4813587"/>
                <a:gd name="connsiteX987" fmla="*/ 3404416 w 4890049"/>
                <a:gd name="connsiteY987" fmla="*/ 1414103 h 4813587"/>
                <a:gd name="connsiteX988" fmla="*/ 3411369 w 4890049"/>
                <a:gd name="connsiteY988" fmla="*/ 1369698 h 4813587"/>
                <a:gd name="connsiteX989" fmla="*/ 3408417 w 4890049"/>
                <a:gd name="connsiteY989" fmla="*/ 1584657 h 4813587"/>
                <a:gd name="connsiteX990" fmla="*/ 3420227 w 4890049"/>
                <a:gd name="connsiteY990" fmla="*/ 1570347 h 4813587"/>
                <a:gd name="connsiteX991" fmla="*/ 3433944 w 4890049"/>
                <a:gd name="connsiteY991" fmla="*/ 1574530 h 4813587"/>
                <a:gd name="connsiteX992" fmla="*/ 3471186 w 4890049"/>
                <a:gd name="connsiteY992" fmla="*/ 1596590 h 4813587"/>
                <a:gd name="connsiteX993" fmla="*/ 3467091 w 4890049"/>
                <a:gd name="connsiteY993" fmla="*/ 1622738 h 4813587"/>
                <a:gd name="connsiteX994" fmla="*/ 3455470 w 4890049"/>
                <a:gd name="connsiteY994" fmla="*/ 1652310 h 4813587"/>
                <a:gd name="connsiteX995" fmla="*/ 3453375 w 4890049"/>
                <a:gd name="connsiteY995" fmla="*/ 1654211 h 4813587"/>
                <a:gd name="connsiteX996" fmla="*/ 3419085 w 4890049"/>
                <a:gd name="connsiteY996" fmla="*/ 1640614 h 4813587"/>
                <a:gd name="connsiteX997" fmla="*/ 3402606 w 4890049"/>
                <a:gd name="connsiteY997" fmla="*/ 1628253 h 4813587"/>
                <a:gd name="connsiteX998" fmla="*/ 3408702 w 4890049"/>
                <a:gd name="connsiteY998" fmla="*/ 1584704 h 4813587"/>
                <a:gd name="connsiteX999" fmla="*/ 3509096 w 4890049"/>
                <a:gd name="connsiteY999" fmla="*/ 3146522 h 4813587"/>
                <a:gd name="connsiteX1000" fmla="*/ 3505667 w 4890049"/>
                <a:gd name="connsiteY1000" fmla="*/ 3146208 h 4813587"/>
                <a:gd name="connsiteX1001" fmla="*/ 3484807 w 4890049"/>
                <a:gd name="connsiteY1001" fmla="*/ 3132735 h 4813587"/>
                <a:gd name="connsiteX1002" fmla="*/ 3497190 w 4890049"/>
                <a:gd name="connsiteY1002" fmla="*/ 3095604 h 4813587"/>
                <a:gd name="connsiteX1003" fmla="*/ 3483759 w 4890049"/>
                <a:gd name="connsiteY1003" fmla="*/ 2365732 h 4813587"/>
                <a:gd name="connsiteX1004" fmla="*/ 3484902 w 4890049"/>
                <a:gd name="connsiteY1004" fmla="*/ 2207891 h 4813587"/>
                <a:gd name="connsiteX1005" fmla="*/ 3481854 w 4890049"/>
                <a:gd name="connsiteY1005" fmla="*/ 1855031 h 4813587"/>
                <a:gd name="connsiteX1006" fmla="*/ 3498333 w 4890049"/>
                <a:gd name="connsiteY1006" fmla="*/ 1835824 h 4813587"/>
                <a:gd name="connsiteX1007" fmla="*/ 3536814 w 4890049"/>
                <a:gd name="connsiteY1007" fmla="*/ 1837250 h 4813587"/>
                <a:gd name="connsiteX1008" fmla="*/ 3691023 w 4890049"/>
                <a:gd name="connsiteY1008" fmla="*/ 2017436 h 4813587"/>
                <a:gd name="connsiteX1009" fmla="*/ 3717503 w 4890049"/>
                <a:gd name="connsiteY1009" fmla="*/ 2068877 h 4813587"/>
                <a:gd name="connsiteX1010" fmla="*/ 3717503 w 4890049"/>
                <a:gd name="connsiteY1010" fmla="*/ 2070969 h 4813587"/>
                <a:gd name="connsiteX1011" fmla="*/ 3711597 w 4890049"/>
                <a:gd name="connsiteY1011" fmla="*/ 2618468 h 4813587"/>
                <a:gd name="connsiteX1012" fmla="*/ 3710169 w 4890049"/>
                <a:gd name="connsiteY1012" fmla="*/ 2877004 h 4813587"/>
                <a:gd name="connsiteX1013" fmla="*/ 3717027 w 4890049"/>
                <a:gd name="connsiteY1013" fmla="*/ 3069550 h 4813587"/>
                <a:gd name="connsiteX1014" fmla="*/ 3715502 w 4890049"/>
                <a:gd name="connsiteY1014" fmla="*/ 3136490 h 4813587"/>
                <a:gd name="connsiteX1015" fmla="*/ 3508524 w 4890049"/>
                <a:gd name="connsiteY1015" fmla="*/ 3146569 h 4813587"/>
                <a:gd name="connsiteX1016" fmla="*/ 3456908 w 4890049"/>
                <a:gd name="connsiteY1016" fmla="*/ 3992749 h 4813587"/>
                <a:gd name="connsiteX1017" fmla="*/ 3449193 w 4890049"/>
                <a:gd name="connsiteY1017" fmla="*/ 3957986 h 4813587"/>
                <a:gd name="connsiteX1018" fmla="*/ 3450108 w 4890049"/>
                <a:gd name="connsiteY1018" fmla="*/ 3886387 h 4813587"/>
                <a:gd name="connsiteX1019" fmla="*/ 3454708 w 4890049"/>
                <a:gd name="connsiteY1019" fmla="*/ 3799289 h 4813587"/>
                <a:gd name="connsiteX1020" fmla="*/ 3505191 w 4890049"/>
                <a:gd name="connsiteY1020" fmla="*/ 3611306 h 4813587"/>
                <a:gd name="connsiteX1021" fmla="*/ 3747221 w 4890049"/>
                <a:gd name="connsiteY1021" fmla="*/ 3500437 h 4813587"/>
                <a:gd name="connsiteX1022" fmla="*/ 3808657 w 4890049"/>
                <a:gd name="connsiteY1022" fmla="*/ 3499296 h 4813587"/>
                <a:gd name="connsiteX1023" fmla="*/ 3855806 w 4890049"/>
                <a:gd name="connsiteY1023" fmla="*/ 3506618 h 4813587"/>
                <a:gd name="connsiteX1024" fmla="*/ 3917528 w 4890049"/>
                <a:gd name="connsiteY1024" fmla="*/ 3520786 h 4813587"/>
                <a:gd name="connsiteX1025" fmla="*/ 3955437 w 4890049"/>
                <a:gd name="connsiteY1025" fmla="*/ 3552449 h 4813587"/>
                <a:gd name="connsiteX1026" fmla="*/ 3987346 w 4890049"/>
                <a:gd name="connsiteY1026" fmla="*/ 3497109 h 4813587"/>
                <a:gd name="connsiteX1027" fmla="*/ 3895811 w 4890049"/>
                <a:gd name="connsiteY1027" fmla="*/ 3460977 h 4813587"/>
                <a:gd name="connsiteX1028" fmla="*/ 3804180 w 4890049"/>
                <a:gd name="connsiteY1028" fmla="*/ 3437586 h 4813587"/>
                <a:gd name="connsiteX1029" fmla="*/ 3610347 w 4890049"/>
                <a:gd name="connsiteY1029" fmla="*/ 3446049 h 4813587"/>
                <a:gd name="connsiteX1030" fmla="*/ 3559102 w 4890049"/>
                <a:gd name="connsiteY1030" fmla="*/ 3477427 h 4813587"/>
                <a:gd name="connsiteX1031" fmla="*/ 3503857 w 4890049"/>
                <a:gd name="connsiteY1031" fmla="*/ 3520405 h 4813587"/>
                <a:gd name="connsiteX1032" fmla="*/ 3497475 w 4890049"/>
                <a:gd name="connsiteY1032" fmla="*/ 3518313 h 4813587"/>
                <a:gd name="connsiteX1033" fmla="*/ 3478330 w 4890049"/>
                <a:gd name="connsiteY1033" fmla="*/ 3524684 h 4813587"/>
                <a:gd name="connsiteX1034" fmla="*/ 3460709 w 4890049"/>
                <a:gd name="connsiteY1034" fmla="*/ 3555206 h 4813587"/>
                <a:gd name="connsiteX1035" fmla="*/ 3387557 w 4890049"/>
                <a:gd name="connsiteY1035" fmla="*/ 3792472 h 4813587"/>
                <a:gd name="connsiteX1036" fmla="*/ 3399654 w 4890049"/>
                <a:gd name="connsiteY1036" fmla="*/ 4005396 h 4813587"/>
                <a:gd name="connsiteX1037" fmla="*/ 3386890 w 4890049"/>
                <a:gd name="connsiteY1037" fmla="*/ 4030954 h 4813587"/>
                <a:gd name="connsiteX1038" fmla="*/ 3380508 w 4890049"/>
                <a:gd name="connsiteY1038" fmla="*/ 3964965 h 4813587"/>
                <a:gd name="connsiteX1039" fmla="*/ 3371936 w 4890049"/>
                <a:gd name="connsiteY1039" fmla="*/ 3747981 h 4813587"/>
                <a:gd name="connsiteX1040" fmla="*/ 3397463 w 4890049"/>
                <a:gd name="connsiteY1040" fmla="*/ 3624656 h 4813587"/>
                <a:gd name="connsiteX1041" fmla="*/ 3414513 w 4890049"/>
                <a:gd name="connsiteY1041" fmla="*/ 3582153 h 4813587"/>
                <a:gd name="connsiteX1042" fmla="*/ 3500238 w 4890049"/>
                <a:gd name="connsiteY1042" fmla="*/ 3488305 h 4813587"/>
                <a:gd name="connsiteX1043" fmla="*/ 3514525 w 4890049"/>
                <a:gd name="connsiteY1043" fmla="*/ 3469478 h 4813587"/>
                <a:gd name="connsiteX1044" fmla="*/ 3681975 w 4890049"/>
                <a:gd name="connsiteY1044" fmla="*/ 3407673 h 4813587"/>
                <a:gd name="connsiteX1045" fmla="*/ 3745316 w 4890049"/>
                <a:gd name="connsiteY1045" fmla="*/ 3406817 h 4813587"/>
                <a:gd name="connsiteX1046" fmla="*/ 3842471 w 4890049"/>
                <a:gd name="connsiteY1046" fmla="*/ 3422696 h 4813587"/>
                <a:gd name="connsiteX1047" fmla="*/ 4008587 w 4890049"/>
                <a:gd name="connsiteY1047" fmla="*/ 3480127 h 4813587"/>
                <a:gd name="connsiteX1048" fmla="*/ 4017064 w 4890049"/>
                <a:gd name="connsiteY1048" fmla="*/ 3426975 h 4813587"/>
                <a:gd name="connsiteX1049" fmla="*/ 3716741 w 4890049"/>
                <a:gd name="connsiteY1049" fmla="*/ 3361081 h 4813587"/>
                <a:gd name="connsiteX1050" fmla="*/ 3554911 w 4890049"/>
                <a:gd name="connsiteY1050" fmla="*/ 3395121 h 4813587"/>
                <a:gd name="connsiteX1051" fmla="*/ 3363268 w 4890049"/>
                <a:gd name="connsiteY1051" fmla="*/ 3565323 h 4813587"/>
                <a:gd name="connsiteX1052" fmla="*/ 3356886 w 4890049"/>
                <a:gd name="connsiteY1052" fmla="*/ 3620663 h 4813587"/>
                <a:gd name="connsiteX1053" fmla="*/ 3337646 w 4890049"/>
                <a:gd name="connsiteY1053" fmla="*/ 3695114 h 4813587"/>
                <a:gd name="connsiteX1054" fmla="*/ 3324882 w 4890049"/>
                <a:gd name="connsiteY1054" fmla="*/ 3941860 h 4813587"/>
                <a:gd name="connsiteX1055" fmla="*/ 3316310 w 4890049"/>
                <a:gd name="connsiteY1055" fmla="*/ 4043981 h 4813587"/>
                <a:gd name="connsiteX1056" fmla="*/ 3301451 w 4890049"/>
                <a:gd name="connsiteY1056" fmla="*/ 4033331 h 4813587"/>
                <a:gd name="connsiteX1057" fmla="*/ 3303546 w 4890049"/>
                <a:gd name="connsiteY1057" fmla="*/ 3895078 h 4813587"/>
                <a:gd name="connsiteX1058" fmla="*/ 3301451 w 4890049"/>
                <a:gd name="connsiteY1058" fmla="*/ 3869595 h 4813587"/>
                <a:gd name="connsiteX1059" fmla="*/ 3301451 w 4890049"/>
                <a:gd name="connsiteY1059" fmla="*/ 3799422 h 4813587"/>
                <a:gd name="connsiteX1060" fmla="*/ 3356791 w 4890049"/>
                <a:gd name="connsiteY1060" fmla="*/ 3529286 h 4813587"/>
                <a:gd name="connsiteX1061" fmla="*/ 3375936 w 4890049"/>
                <a:gd name="connsiteY1061" fmla="*/ 3512266 h 4813587"/>
                <a:gd name="connsiteX1062" fmla="*/ 3444040 w 4890049"/>
                <a:gd name="connsiteY1062" fmla="*/ 3437814 h 4813587"/>
                <a:gd name="connsiteX1063" fmla="*/ 3548339 w 4890049"/>
                <a:gd name="connsiteY1063" fmla="*/ 3365550 h 4813587"/>
                <a:gd name="connsiteX1064" fmla="*/ 3667592 w 4890049"/>
                <a:gd name="connsiteY1064" fmla="*/ 3335788 h 4813587"/>
                <a:gd name="connsiteX1065" fmla="*/ 3748554 w 4890049"/>
                <a:gd name="connsiteY1065" fmla="*/ 3329418 h 4813587"/>
                <a:gd name="connsiteX1066" fmla="*/ 3803894 w 4890049"/>
                <a:gd name="connsiteY1066" fmla="*/ 3335788 h 4813587"/>
                <a:gd name="connsiteX1067" fmla="*/ 3835803 w 4890049"/>
                <a:gd name="connsiteY1067" fmla="*/ 3325139 h 4813587"/>
                <a:gd name="connsiteX1068" fmla="*/ 3955056 w 4890049"/>
                <a:gd name="connsiteY1068" fmla="*/ 3365550 h 4813587"/>
                <a:gd name="connsiteX1069" fmla="*/ 4048782 w 4890049"/>
                <a:gd name="connsiteY1069" fmla="*/ 3412332 h 4813587"/>
                <a:gd name="connsiteX1070" fmla="*/ 4065832 w 4890049"/>
                <a:gd name="connsiteY1070" fmla="*/ 3422981 h 4813587"/>
                <a:gd name="connsiteX1071" fmla="*/ 3957247 w 4890049"/>
                <a:gd name="connsiteY1071" fmla="*/ 3573976 h 4813587"/>
                <a:gd name="connsiteX1072" fmla="*/ 3912480 w 4890049"/>
                <a:gd name="connsiteY1072" fmla="*/ 3618666 h 4813587"/>
                <a:gd name="connsiteX1073" fmla="*/ 3786845 w 4890049"/>
                <a:gd name="connsiteY1073" fmla="*/ 3765382 h 4813587"/>
                <a:gd name="connsiteX1074" fmla="*/ 3487569 w 4890049"/>
                <a:gd name="connsiteY1074" fmla="*/ 4002524 h 4813587"/>
                <a:gd name="connsiteX1075" fmla="*/ 3413655 w 4890049"/>
                <a:gd name="connsiteY1075" fmla="*/ 4055296 h 4813587"/>
                <a:gd name="connsiteX1076" fmla="*/ 3403083 w 4890049"/>
                <a:gd name="connsiteY1076" fmla="*/ 4071080 h 4813587"/>
                <a:gd name="connsiteX1077" fmla="*/ 3367459 w 4890049"/>
                <a:gd name="connsiteY1077" fmla="*/ 4082966 h 4813587"/>
                <a:gd name="connsiteX1078" fmla="*/ 3368793 w 4890049"/>
                <a:gd name="connsiteY1078" fmla="*/ 4072411 h 4813587"/>
                <a:gd name="connsiteX1079" fmla="*/ 3392510 w 4890049"/>
                <a:gd name="connsiteY1079" fmla="*/ 4056627 h 4813587"/>
                <a:gd name="connsiteX1080" fmla="*/ 3418894 w 4890049"/>
                <a:gd name="connsiteY1080" fmla="*/ 4042174 h 4813587"/>
                <a:gd name="connsiteX1081" fmla="*/ 3456232 w 4890049"/>
                <a:gd name="connsiteY1081" fmla="*/ 3993015 h 4813587"/>
                <a:gd name="connsiteX1082" fmla="*/ 317754 w 4890049"/>
                <a:gd name="connsiteY1082" fmla="*/ 2924727 h 4813587"/>
                <a:gd name="connsiteX1083" fmla="*/ 388906 w 4890049"/>
                <a:gd name="connsiteY1083" fmla="*/ 3130652 h 4813587"/>
                <a:gd name="connsiteX1084" fmla="*/ 297704 w 4890049"/>
                <a:gd name="connsiteY1084" fmla="*/ 3119717 h 4813587"/>
                <a:gd name="connsiteX1085" fmla="*/ 113490 w 4890049"/>
                <a:gd name="connsiteY1085" fmla="*/ 3201700 h 4813587"/>
                <a:gd name="connsiteX1086" fmla="*/ 75171 w 4890049"/>
                <a:gd name="connsiteY1086" fmla="*/ 3221667 h 4813587"/>
                <a:gd name="connsiteX1087" fmla="*/ 84296 w 4890049"/>
                <a:gd name="connsiteY1087" fmla="*/ 3279955 h 4813587"/>
                <a:gd name="connsiteX1088" fmla="*/ 30842 w 4890049"/>
                <a:gd name="connsiteY1088" fmla="*/ 3184965 h 4813587"/>
                <a:gd name="connsiteX1089" fmla="*/ 0 w 4890049"/>
                <a:gd name="connsiteY1089" fmla="*/ 3106995 h 4813587"/>
                <a:gd name="connsiteX1090" fmla="*/ 67875 w 4890049"/>
                <a:gd name="connsiteY1090" fmla="*/ 3137803 h 4813587"/>
                <a:gd name="connsiteX1091" fmla="*/ 142665 w 4890049"/>
                <a:gd name="connsiteY1091" fmla="*/ 3104998 h 4813587"/>
                <a:gd name="connsiteX1092" fmla="*/ 246774 w 4890049"/>
                <a:gd name="connsiteY1092" fmla="*/ 3076092 h 4813587"/>
                <a:gd name="connsiteX1093" fmla="*/ 301352 w 4890049"/>
                <a:gd name="connsiteY1093" fmla="*/ 3048423 h 4813587"/>
                <a:gd name="connsiteX1094" fmla="*/ 233867 w 4890049"/>
                <a:gd name="connsiteY1094" fmla="*/ 2970073 h 4813587"/>
                <a:gd name="connsiteX1095" fmla="*/ 124425 w 4890049"/>
                <a:gd name="connsiteY1095" fmla="*/ 2940882 h 4813587"/>
                <a:gd name="connsiteX1096" fmla="*/ 286760 w 4890049"/>
                <a:gd name="connsiteY1096" fmla="*/ 2875273 h 4813587"/>
                <a:gd name="connsiteX1097" fmla="*/ 317764 w 4890049"/>
                <a:gd name="connsiteY1097" fmla="*/ 2924432 h 4813587"/>
                <a:gd name="connsiteX1098" fmla="*/ 337833 w 4890049"/>
                <a:gd name="connsiteY1098" fmla="*/ 3196242 h 4813587"/>
                <a:gd name="connsiteX1099" fmla="*/ 399840 w 4890049"/>
                <a:gd name="connsiteY1099" fmla="*/ 3176207 h 4813587"/>
                <a:gd name="connsiteX1100" fmla="*/ 533000 w 4890049"/>
                <a:gd name="connsiteY1100" fmla="*/ 3422192 h 4813587"/>
                <a:gd name="connsiteX1101" fmla="*/ 487404 w 4890049"/>
                <a:gd name="connsiteY1101" fmla="*/ 3418550 h 4813587"/>
                <a:gd name="connsiteX1102" fmla="*/ 376152 w 4890049"/>
                <a:gd name="connsiteY1102" fmla="*/ 3469563 h 4813587"/>
                <a:gd name="connsiteX1103" fmla="*/ 352435 w 4890049"/>
                <a:gd name="connsiteY1103" fmla="*/ 3480498 h 4813587"/>
                <a:gd name="connsiteX1104" fmla="*/ 323288 w 4890049"/>
                <a:gd name="connsiteY1104" fmla="*/ 3502368 h 4813587"/>
                <a:gd name="connsiteX1105" fmla="*/ 241278 w 4890049"/>
                <a:gd name="connsiteY1105" fmla="*/ 3562499 h 4813587"/>
                <a:gd name="connsiteX1106" fmla="*/ 215751 w 4890049"/>
                <a:gd name="connsiteY1106" fmla="*/ 3591653 h 4813587"/>
                <a:gd name="connsiteX1107" fmla="*/ 133645 w 4890049"/>
                <a:gd name="connsiteY1107" fmla="*/ 3442226 h 4813587"/>
                <a:gd name="connsiteX1108" fmla="*/ 164697 w 4890049"/>
                <a:gd name="connsiteY1108" fmla="*/ 3416725 h 4813587"/>
                <a:gd name="connsiteX1109" fmla="*/ 215751 w 4890049"/>
                <a:gd name="connsiteY1109" fmla="*/ 3469563 h 4813587"/>
                <a:gd name="connsiteX1110" fmla="*/ 436445 w 4890049"/>
                <a:gd name="connsiteY1110" fmla="*/ 3347474 h 4813587"/>
                <a:gd name="connsiteX1111" fmla="*/ 431016 w 4890049"/>
                <a:gd name="connsiteY1111" fmla="*/ 3301929 h 4813587"/>
                <a:gd name="connsiteX1112" fmla="*/ 279664 w 4890049"/>
                <a:gd name="connsiteY1112" fmla="*/ 3223579 h 4813587"/>
                <a:gd name="connsiteX1113" fmla="*/ 338052 w 4890049"/>
                <a:gd name="connsiteY1113" fmla="*/ 3196242 h 4813587"/>
                <a:gd name="connsiteX1114" fmla="*/ 624202 w 4890049"/>
                <a:gd name="connsiteY1114" fmla="*/ 3564316 h 4813587"/>
                <a:gd name="connsiteX1115" fmla="*/ 638794 w 4890049"/>
                <a:gd name="connsiteY1115" fmla="*/ 3611706 h 4813587"/>
                <a:gd name="connsiteX1116" fmla="*/ 573129 w 4890049"/>
                <a:gd name="connsiteY1116" fmla="*/ 3587935 h 4813587"/>
                <a:gd name="connsiteX1117" fmla="*/ 381676 w 4890049"/>
                <a:gd name="connsiteY1117" fmla="*/ 3742828 h 4813587"/>
                <a:gd name="connsiteX1118" fmla="*/ 383486 w 4890049"/>
                <a:gd name="connsiteY1118" fmla="*/ 3830306 h 4813587"/>
                <a:gd name="connsiteX1119" fmla="*/ 264995 w 4890049"/>
                <a:gd name="connsiteY1119" fmla="*/ 3642608 h 4813587"/>
                <a:gd name="connsiteX1120" fmla="*/ 332527 w 4890049"/>
                <a:gd name="connsiteY1120" fmla="*/ 3679026 h 4813587"/>
                <a:gd name="connsiteX1121" fmla="*/ 416443 w 4890049"/>
                <a:gd name="connsiteY1121" fmla="*/ 3611611 h 4813587"/>
                <a:gd name="connsiteX1122" fmla="*/ 544173 w 4890049"/>
                <a:gd name="connsiteY1122" fmla="*/ 3529553 h 4813587"/>
                <a:gd name="connsiteX1123" fmla="*/ 624469 w 4890049"/>
                <a:gd name="connsiteY1123" fmla="*/ 3564163 h 4813587"/>
                <a:gd name="connsiteX1124" fmla="*/ 864965 w 4890049"/>
                <a:gd name="connsiteY1124" fmla="*/ 3872267 h 4813587"/>
                <a:gd name="connsiteX1125" fmla="*/ 775592 w 4890049"/>
                <a:gd name="connsiteY1125" fmla="*/ 4036260 h 4813587"/>
                <a:gd name="connsiteX1126" fmla="*/ 702631 w 4890049"/>
                <a:gd name="connsiteY1126" fmla="*/ 4083612 h 4813587"/>
                <a:gd name="connsiteX1127" fmla="*/ 626021 w 4890049"/>
                <a:gd name="connsiteY1127" fmla="*/ 4078097 h 4813587"/>
                <a:gd name="connsiteX1128" fmla="*/ 540296 w 4890049"/>
                <a:gd name="connsiteY1128" fmla="*/ 3961428 h 4813587"/>
                <a:gd name="connsiteX1129" fmla="*/ 469163 w 4890049"/>
                <a:gd name="connsiteY1129" fmla="*/ 3908561 h 4813587"/>
                <a:gd name="connsiteX1130" fmla="*/ 565842 w 4890049"/>
                <a:gd name="connsiteY1130" fmla="*/ 3850274 h 4813587"/>
                <a:gd name="connsiteX1131" fmla="*/ 578606 w 4890049"/>
                <a:gd name="connsiteY1131" fmla="*/ 3972268 h 4813587"/>
                <a:gd name="connsiteX1132" fmla="*/ 627850 w 4890049"/>
                <a:gd name="connsiteY1132" fmla="*/ 4021427 h 4813587"/>
                <a:gd name="connsiteX1133" fmla="*/ 797490 w 4890049"/>
                <a:gd name="connsiteY1133" fmla="*/ 3906564 h 4813587"/>
                <a:gd name="connsiteX1134" fmla="*/ 802958 w 4890049"/>
                <a:gd name="connsiteY1134" fmla="*/ 3819086 h 4813587"/>
                <a:gd name="connsiteX1135" fmla="*/ 724529 w 4890049"/>
                <a:gd name="connsiteY1135" fmla="*/ 3766219 h 4813587"/>
                <a:gd name="connsiteX1136" fmla="*/ 658863 w 4890049"/>
                <a:gd name="connsiteY1136" fmla="*/ 3846376 h 4813587"/>
                <a:gd name="connsiteX1137" fmla="*/ 666160 w 4890049"/>
                <a:gd name="connsiteY1137" fmla="*/ 3902856 h 4813587"/>
                <a:gd name="connsiteX1138" fmla="*/ 534829 w 4890049"/>
                <a:gd name="connsiteY1138" fmla="*/ 3768025 h 4813587"/>
                <a:gd name="connsiteX1139" fmla="*/ 556717 w 4890049"/>
                <a:gd name="connsiteY1139" fmla="*/ 3742447 h 4813587"/>
                <a:gd name="connsiteX1140" fmla="*/ 605962 w 4890049"/>
                <a:gd name="connsiteY1140" fmla="*/ 3755189 h 4813587"/>
                <a:gd name="connsiteX1141" fmla="*/ 693515 w 4890049"/>
                <a:gd name="connsiteY1141" fmla="*/ 3702417 h 4813587"/>
                <a:gd name="connsiteX1142" fmla="*/ 864965 w 4890049"/>
                <a:gd name="connsiteY1142" fmla="*/ 3871858 h 4813587"/>
                <a:gd name="connsiteX1143" fmla="*/ 981704 w 4890049"/>
                <a:gd name="connsiteY1143" fmla="*/ 3930583 h 4813587"/>
                <a:gd name="connsiteX1144" fmla="*/ 1063790 w 4890049"/>
                <a:gd name="connsiteY1144" fmla="*/ 4023509 h 4813587"/>
                <a:gd name="connsiteX1145" fmla="*/ 992638 w 4890049"/>
                <a:gd name="connsiteY1145" fmla="*/ 4010749 h 4813587"/>
                <a:gd name="connsiteX1146" fmla="*/ 857669 w 4890049"/>
                <a:gd name="connsiteY1146" fmla="*/ 4225774 h 4813587"/>
                <a:gd name="connsiteX1147" fmla="*/ 881386 w 4890049"/>
                <a:gd name="connsiteY1147" fmla="*/ 4289547 h 4813587"/>
                <a:gd name="connsiteX1148" fmla="*/ 726348 w 4890049"/>
                <a:gd name="connsiteY1148" fmla="*/ 4185686 h 4813587"/>
                <a:gd name="connsiteX1149" fmla="*/ 779240 w 4890049"/>
                <a:gd name="connsiteY1149" fmla="*/ 4180209 h 4813587"/>
                <a:gd name="connsiteX1150" fmla="*/ 939756 w 4890049"/>
                <a:gd name="connsiteY1150" fmla="*/ 3990705 h 4813587"/>
                <a:gd name="connsiteX1151" fmla="*/ 936107 w 4890049"/>
                <a:gd name="connsiteY1151" fmla="*/ 3945159 h 4813587"/>
                <a:gd name="connsiteX1152" fmla="*/ 925154 w 4890049"/>
                <a:gd name="connsiteY1152" fmla="*/ 3917822 h 4813587"/>
                <a:gd name="connsiteX1153" fmla="*/ 981637 w 4890049"/>
                <a:gd name="connsiteY1153" fmla="*/ 3930583 h 4813587"/>
                <a:gd name="connsiteX1154" fmla="*/ 1300925 w 4890049"/>
                <a:gd name="connsiteY1154" fmla="*/ 4178393 h 4813587"/>
                <a:gd name="connsiteX1155" fmla="*/ 1358646 w 4890049"/>
                <a:gd name="connsiteY1155" fmla="*/ 4167078 h 4813587"/>
                <a:gd name="connsiteX1156" fmla="*/ 1377506 w 4890049"/>
                <a:gd name="connsiteY1156" fmla="*/ 4202069 h 4813587"/>
                <a:gd name="connsiteX1157" fmla="*/ 1311859 w 4890049"/>
                <a:gd name="connsiteY1157" fmla="*/ 4271319 h 4813587"/>
                <a:gd name="connsiteX1158" fmla="*/ 1170918 w 4890049"/>
                <a:gd name="connsiteY1158" fmla="*/ 4107697 h 4813587"/>
                <a:gd name="connsiteX1159" fmla="*/ 1145867 w 4890049"/>
                <a:gd name="connsiteY1159" fmla="*/ 4191153 h 4813587"/>
                <a:gd name="connsiteX1160" fmla="*/ 1266263 w 4890049"/>
                <a:gd name="connsiteY1160" fmla="*/ 4437138 h 4813587"/>
                <a:gd name="connsiteX1161" fmla="*/ 1160536 w 4890049"/>
                <a:gd name="connsiteY1161" fmla="*/ 4471749 h 4813587"/>
                <a:gd name="connsiteX1162" fmla="*/ 1016422 w 4890049"/>
                <a:gd name="connsiteY1162" fmla="*/ 4344145 h 4813587"/>
                <a:gd name="connsiteX1163" fmla="*/ 950795 w 4890049"/>
                <a:gd name="connsiteY1163" fmla="*/ 4345952 h 4813587"/>
                <a:gd name="connsiteX1164" fmla="*/ 970893 w 4890049"/>
                <a:gd name="connsiteY1164" fmla="*/ 4311341 h 4813587"/>
                <a:gd name="connsiteX1165" fmla="*/ 1014708 w 4890049"/>
                <a:gd name="connsiteY1165" fmla="*/ 4280343 h 4813587"/>
                <a:gd name="connsiteX1166" fmla="*/ 1151582 w 4890049"/>
                <a:gd name="connsiteY1166" fmla="*/ 4427915 h 4813587"/>
                <a:gd name="connsiteX1167" fmla="*/ 1169870 w 4890049"/>
                <a:gd name="connsiteY1167" fmla="*/ 4420593 h 4813587"/>
                <a:gd name="connsiteX1168" fmla="*/ 1191778 w 4890049"/>
                <a:gd name="connsiteY1168" fmla="*/ 4429722 h 4813587"/>
                <a:gd name="connsiteX1169" fmla="*/ 1213685 w 4890049"/>
                <a:gd name="connsiteY1169" fmla="*/ 4373241 h 4813587"/>
                <a:gd name="connsiteX1170" fmla="*/ 1071477 w 4890049"/>
                <a:gd name="connsiteY1170" fmla="*/ 4139998 h 4813587"/>
                <a:gd name="connsiteX1171" fmla="*/ 1160821 w 4890049"/>
                <a:gd name="connsiteY1171" fmla="*/ 4067068 h 4813587"/>
                <a:gd name="connsiteX1172" fmla="*/ 1301315 w 4890049"/>
                <a:gd name="connsiteY1172" fmla="*/ 4178222 h 4813587"/>
                <a:gd name="connsiteX1173" fmla="*/ 4514993 w 4890049"/>
                <a:gd name="connsiteY1173" fmla="*/ 2931639 h 4813587"/>
                <a:gd name="connsiteX1174" fmla="*/ 4480446 w 4890049"/>
                <a:gd name="connsiteY1174" fmla="*/ 2983271 h 4813587"/>
                <a:gd name="connsiteX1175" fmla="*/ 4448061 w 4890049"/>
                <a:gd name="connsiteY1175" fmla="*/ 2946881 h 4813587"/>
                <a:gd name="connsiteX1176" fmla="*/ 4460005 w 4890049"/>
                <a:gd name="connsiteY1176" fmla="*/ 2911092 h 4813587"/>
                <a:gd name="connsiteX1177" fmla="*/ 4514993 w 4890049"/>
                <a:gd name="connsiteY1177" fmla="*/ 2931649 h 4813587"/>
                <a:gd name="connsiteX1178" fmla="*/ 4673013 w 4890049"/>
                <a:gd name="connsiteY1178" fmla="*/ 2966773 h 4813587"/>
                <a:gd name="connsiteX1179" fmla="*/ 4651610 w 4890049"/>
                <a:gd name="connsiteY1179" fmla="*/ 3024994 h 4813587"/>
                <a:gd name="connsiteX1180" fmla="*/ 4607300 w 4890049"/>
                <a:gd name="connsiteY1180" fmla="*/ 3034407 h 4813587"/>
                <a:gd name="connsiteX1181" fmla="*/ 4605319 w 4890049"/>
                <a:gd name="connsiteY1181" fmla="*/ 2964786 h 4813587"/>
                <a:gd name="connsiteX1182" fmla="*/ 4673003 w 4890049"/>
                <a:gd name="connsiteY1182" fmla="*/ 2966783 h 4813587"/>
                <a:gd name="connsiteX1183" fmla="*/ 4444060 w 4890049"/>
                <a:gd name="connsiteY1183" fmla="*/ 846855 h 4813587"/>
                <a:gd name="connsiteX1184" fmla="*/ 4413104 w 4890049"/>
                <a:gd name="connsiteY1184" fmla="*/ 866110 h 4813587"/>
                <a:gd name="connsiteX1185" fmla="*/ 4384339 w 4890049"/>
                <a:gd name="connsiteY1185" fmla="*/ 828969 h 4813587"/>
                <a:gd name="connsiteX1186" fmla="*/ 4246988 w 4890049"/>
                <a:gd name="connsiteY1186" fmla="*/ 936415 h 4813587"/>
                <a:gd name="connsiteX1187" fmla="*/ 4169340 w 4890049"/>
                <a:gd name="connsiteY1187" fmla="*/ 1006018 h 4813587"/>
                <a:gd name="connsiteX1188" fmla="*/ 4211155 w 4890049"/>
                <a:gd name="connsiteY1188" fmla="*/ 1061737 h 4813587"/>
                <a:gd name="connsiteX1189" fmla="*/ 4316654 w 4890049"/>
                <a:gd name="connsiteY1189" fmla="*/ 1083607 h 4813587"/>
                <a:gd name="connsiteX1190" fmla="*/ 4276840 w 4890049"/>
                <a:gd name="connsiteY1190" fmla="*/ 1115460 h 4813587"/>
                <a:gd name="connsiteX1191" fmla="*/ 4225662 w 4890049"/>
                <a:gd name="connsiteY1191" fmla="*/ 1150261 h 4813587"/>
                <a:gd name="connsiteX1192" fmla="*/ 4093645 w 4890049"/>
                <a:gd name="connsiteY1192" fmla="*/ 982246 h 4813587"/>
                <a:gd name="connsiteX1193" fmla="*/ 4105551 w 4890049"/>
                <a:gd name="connsiteY1193" fmla="*/ 946494 h 4813587"/>
                <a:gd name="connsiteX1194" fmla="*/ 4246807 w 4890049"/>
                <a:gd name="connsiteY1194" fmla="*/ 843137 h 4813587"/>
                <a:gd name="connsiteX1195" fmla="*/ 4324436 w 4890049"/>
                <a:gd name="connsiteY1195" fmla="*/ 743773 h 4813587"/>
                <a:gd name="connsiteX1196" fmla="*/ 4358250 w 4890049"/>
                <a:gd name="connsiteY1196" fmla="*/ 741777 h 4813587"/>
                <a:gd name="connsiteX1197" fmla="*/ 4443784 w 4890049"/>
                <a:gd name="connsiteY1197" fmla="*/ 847226 h 4813587"/>
                <a:gd name="connsiteX1198" fmla="*/ 4643133 w 4890049"/>
                <a:gd name="connsiteY1198" fmla="*/ 1222726 h 4813587"/>
                <a:gd name="connsiteX1199" fmla="*/ 4491838 w 4890049"/>
                <a:gd name="connsiteY1199" fmla="*/ 954253 h 4813587"/>
                <a:gd name="connsiteX1200" fmla="*/ 4495838 w 4890049"/>
                <a:gd name="connsiteY1200" fmla="*/ 1055680 h 4813587"/>
                <a:gd name="connsiteX1201" fmla="*/ 4469949 w 4890049"/>
                <a:gd name="connsiteY1201" fmla="*/ 1065626 h 4813587"/>
                <a:gd name="connsiteX1202" fmla="*/ 4274858 w 4890049"/>
                <a:gd name="connsiteY1202" fmla="*/ 1214767 h 4813587"/>
                <a:gd name="connsiteX1203" fmla="*/ 4288784 w 4890049"/>
                <a:gd name="connsiteY1203" fmla="*/ 1286366 h 4813587"/>
                <a:gd name="connsiteX1204" fmla="*/ 4338552 w 4890049"/>
                <a:gd name="connsiteY1204" fmla="*/ 1369889 h 4813587"/>
                <a:gd name="connsiteX1205" fmla="*/ 4382367 w 4890049"/>
                <a:gd name="connsiteY1205" fmla="*/ 1383771 h 4813587"/>
                <a:gd name="connsiteX1206" fmla="*/ 4645162 w 4890049"/>
                <a:gd name="connsiteY1206" fmla="*/ 1270430 h 4813587"/>
                <a:gd name="connsiteX1207" fmla="*/ 4643162 w 4890049"/>
                <a:gd name="connsiteY1207" fmla="*/ 1222697 h 4813587"/>
                <a:gd name="connsiteX1208" fmla="*/ 4541120 w 4890049"/>
                <a:gd name="connsiteY1208" fmla="*/ 1259523 h 4813587"/>
                <a:gd name="connsiteX1209" fmla="*/ 4386339 w 4890049"/>
                <a:gd name="connsiteY1209" fmla="*/ 1342038 h 4813587"/>
                <a:gd name="connsiteX1210" fmla="*/ 4352497 w 4890049"/>
                <a:gd name="connsiteY1210" fmla="*/ 1334089 h 4813587"/>
                <a:gd name="connsiteX1211" fmla="*/ 4320645 w 4890049"/>
                <a:gd name="connsiteY1211" fmla="*/ 1272446 h 4813587"/>
                <a:gd name="connsiteX1212" fmla="*/ 4414276 w 4890049"/>
                <a:gd name="connsiteY1212" fmla="*/ 1190958 h 4813587"/>
                <a:gd name="connsiteX1213" fmla="*/ 4499620 w 4890049"/>
                <a:gd name="connsiteY1213" fmla="*/ 1139041 h 4813587"/>
                <a:gd name="connsiteX1214" fmla="*/ 4522004 w 4890049"/>
                <a:gd name="connsiteY1214" fmla="*/ 1129628 h 4813587"/>
                <a:gd name="connsiteX1215" fmla="*/ 4524290 w 4890049"/>
                <a:gd name="connsiteY1215" fmla="*/ 1128677 h 4813587"/>
                <a:gd name="connsiteX1216" fmla="*/ 4551817 w 4890049"/>
                <a:gd name="connsiteY1216" fmla="*/ 1125349 h 4813587"/>
                <a:gd name="connsiteX1217" fmla="*/ 4611539 w 4890049"/>
                <a:gd name="connsiteY1217" fmla="*/ 1222621 h 4813587"/>
                <a:gd name="connsiteX1218" fmla="*/ 4612301 w 4890049"/>
                <a:gd name="connsiteY1218" fmla="*/ 1226615 h 4813587"/>
                <a:gd name="connsiteX1219" fmla="*/ 4541435 w 4890049"/>
                <a:gd name="connsiteY1219" fmla="*/ 1259704 h 4813587"/>
                <a:gd name="connsiteX1220" fmla="*/ 4714808 w 4890049"/>
                <a:gd name="connsiteY1220" fmla="*/ 1385777 h 4813587"/>
                <a:gd name="connsiteX1221" fmla="*/ 4696901 w 4890049"/>
                <a:gd name="connsiteY1221" fmla="*/ 1334080 h 4813587"/>
                <a:gd name="connsiteX1222" fmla="*/ 4661564 w 4890049"/>
                <a:gd name="connsiteY1222" fmla="*/ 1362662 h 4813587"/>
                <a:gd name="connsiteX1223" fmla="*/ 4444070 w 4890049"/>
                <a:gd name="connsiteY1223" fmla="*/ 1465259 h 4813587"/>
                <a:gd name="connsiteX1224" fmla="*/ 4362441 w 4890049"/>
                <a:gd name="connsiteY1224" fmla="*/ 1453278 h 4813587"/>
                <a:gd name="connsiteX1225" fmla="*/ 4489790 w 4890049"/>
                <a:gd name="connsiteY1225" fmla="*/ 1679961 h 4813587"/>
                <a:gd name="connsiteX1226" fmla="*/ 4736583 w 4890049"/>
                <a:gd name="connsiteY1226" fmla="*/ 1570518 h 4813587"/>
                <a:gd name="connsiteX1227" fmla="*/ 4714675 w 4890049"/>
                <a:gd name="connsiteY1227" fmla="*/ 1385578 h 4813587"/>
                <a:gd name="connsiteX1228" fmla="*/ 4728277 w 4890049"/>
                <a:gd name="connsiteY1228" fmla="*/ 1500782 h 4813587"/>
                <a:gd name="connsiteX1229" fmla="*/ 4618739 w 4890049"/>
                <a:gd name="connsiteY1229" fmla="*/ 1578124 h 4813587"/>
                <a:gd name="connsiteX1230" fmla="*/ 4537634 w 4890049"/>
                <a:gd name="connsiteY1230" fmla="*/ 1622434 h 4813587"/>
                <a:gd name="connsiteX1231" fmla="*/ 4475912 w 4890049"/>
                <a:gd name="connsiteY1231" fmla="*/ 1614447 h 4813587"/>
                <a:gd name="connsiteX1232" fmla="*/ 4458700 w 4890049"/>
                <a:gd name="connsiteY1232" fmla="*/ 1600755 h 4813587"/>
                <a:gd name="connsiteX1233" fmla="*/ 4436126 w 4890049"/>
                <a:gd name="connsiteY1233" fmla="*/ 1566714 h 4813587"/>
                <a:gd name="connsiteX1234" fmla="*/ 4450033 w 4890049"/>
                <a:gd name="connsiteY1234" fmla="*/ 1538855 h 4813587"/>
                <a:gd name="connsiteX1235" fmla="*/ 4611291 w 4890049"/>
                <a:gd name="connsiteY1235" fmla="*/ 1461265 h 4813587"/>
                <a:gd name="connsiteX1236" fmla="*/ 4680986 w 4890049"/>
                <a:gd name="connsiteY1236" fmla="*/ 1421139 h 4813587"/>
                <a:gd name="connsiteX1237" fmla="*/ 4722771 w 4890049"/>
                <a:gd name="connsiteY1237" fmla="*/ 1451281 h 4813587"/>
                <a:gd name="connsiteX1238" fmla="*/ 4728201 w 4890049"/>
                <a:gd name="connsiteY1238" fmla="*/ 1500630 h 4813587"/>
                <a:gd name="connsiteX1239" fmla="*/ 4848197 w 4890049"/>
                <a:gd name="connsiteY1239" fmla="*/ 2008232 h 4813587"/>
                <a:gd name="connsiteX1240" fmla="*/ 4854150 w 4890049"/>
                <a:gd name="connsiteY1240" fmla="*/ 2137500 h 4813587"/>
                <a:gd name="connsiteX1241" fmla="*/ 4748651 w 4890049"/>
                <a:gd name="connsiteY1241" fmla="*/ 2137500 h 4813587"/>
                <a:gd name="connsiteX1242" fmla="*/ 4619254 w 4890049"/>
                <a:gd name="connsiteY1242" fmla="*/ 2221022 h 4813587"/>
                <a:gd name="connsiteX1243" fmla="*/ 4822327 w 4890049"/>
                <a:gd name="connsiteY1243" fmla="*/ 2278691 h 4813587"/>
                <a:gd name="connsiteX1244" fmla="*/ 4870142 w 4890049"/>
                <a:gd name="connsiteY1244" fmla="*/ 2226994 h 4813587"/>
                <a:gd name="connsiteX1245" fmla="*/ 4890050 w 4890049"/>
                <a:gd name="connsiteY1245" fmla="*/ 2310507 h 4813587"/>
                <a:gd name="connsiteX1246" fmla="*/ 4874143 w 4890049"/>
                <a:gd name="connsiteY1246" fmla="*/ 2372169 h 4813587"/>
                <a:gd name="connsiteX1247" fmla="*/ 4840329 w 4890049"/>
                <a:gd name="connsiteY1247" fmla="*/ 2318465 h 4813587"/>
                <a:gd name="connsiteX1248" fmla="*/ 4537720 w 4890049"/>
                <a:gd name="connsiteY1248" fmla="*/ 2234943 h 4813587"/>
                <a:gd name="connsiteX1249" fmla="*/ 4533338 w 4890049"/>
                <a:gd name="connsiteY1249" fmla="*/ 2190842 h 4813587"/>
                <a:gd name="connsiteX1250" fmla="*/ 4816421 w 4890049"/>
                <a:gd name="connsiteY1250" fmla="*/ 2051990 h 4813587"/>
                <a:gd name="connsiteX1251" fmla="*/ 4848330 w 4890049"/>
                <a:gd name="connsiteY1251" fmla="*/ 2008232 h 4813587"/>
                <a:gd name="connsiteX1252" fmla="*/ 4579430 w 4890049"/>
                <a:gd name="connsiteY1252" fmla="*/ 2435800 h 4813587"/>
                <a:gd name="connsiteX1253" fmla="*/ 4824289 w 4890049"/>
                <a:gd name="connsiteY1253" fmla="*/ 2449711 h 4813587"/>
                <a:gd name="connsiteX1254" fmla="*/ 4862103 w 4890049"/>
                <a:gd name="connsiteY1254" fmla="*/ 2405972 h 4813587"/>
                <a:gd name="connsiteX1255" fmla="*/ 4858131 w 4890049"/>
                <a:gd name="connsiteY1255" fmla="*/ 2584950 h 4813587"/>
                <a:gd name="connsiteX1256" fmla="*/ 4834242 w 4890049"/>
                <a:gd name="connsiteY1256" fmla="*/ 2578979 h 4813587"/>
                <a:gd name="connsiteX1257" fmla="*/ 4808363 w 4890049"/>
                <a:gd name="connsiteY1257" fmla="*/ 2515348 h 4813587"/>
                <a:gd name="connsiteX1258" fmla="*/ 4559523 w 4890049"/>
                <a:gd name="connsiteY1258" fmla="*/ 2507399 h 4813587"/>
                <a:gd name="connsiteX1259" fmla="*/ 4545330 w 4890049"/>
                <a:gd name="connsiteY1259" fmla="*/ 2586072 h 4813587"/>
                <a:gd name="connsiteX1260" fmla="*/ 4522966 w 4890049"/>
                <a:gd name="connsiteY1260" fmla="*/ 2576145 h 4813587"/>
                <a:gd name="connsiteX1261" fmla="*/ 4535634 w 4890049"/>
                <a:gd name="connsiteY1261" fmla="*/ 2378122 h 4813587"/>
                <a:gd name="connsiteX1262" fmla="*/ 4579430 w 4890049"/>
                <a:gd name="connsiteY1262" fmla="*/ 2435800 h 4813587"/>
                <a:gd name="connsiteX1263" fmla="*/ 4828270 w 4890049"/>
                <a:gd name="connsiteY1263" fmla="*/ 2694336 h 4813587"/>
                <a:gd name="connsiteX1264" fmla="*/ 4798410 w 4890049"/>
                <a:gd name="connsiteY1264" fmla="*/ 2853413 h 4813587"/>
                <a:gd name="connsiteX1265" fmla="*/ 4806373 w 4890049"/>
                <a:gd name="connsiteY1265" fmla="*/ 2911082 h 4813587"/>
                <a:gd name="connsiteX1266" fmla="*/ 4748651 w 4890049"/>
                <a:gd name="connsiteY1266" fmla="*/ 2887216 h 4813587"/>
                <a:gd name="connsiteX1267" fmla="*/ 4655087 w 4890049"/>
                <a:gd name="connsiteY1267" fmla="*/ 2885238 h 4813587"/>
                <a:gd name="connsiteX1268" fmla="*/ 4663040 w 4890049"/>
                <a:gd name="connsiteY1268" fmla="*/ 2845464 h 4813587"/>
                <a:gd name="connsiteX1269" fmla="*/ 4776521 w 4890049"/>
                <a:gd name="connsiteY1269" fmla="*/ 2821598 h 4813587"/>
                <a:gd name="connsiteX1270" fmla="*/ 4796428 w 4890049"/>
                <a:gd name="connsiteY1270" fmla="*/ 2730126 h 4813587"/>
                <a:gd name="connsiteX1271" fmla="*/ 4690911 w 4890049"/>
                <a:gd name="connsiteY1271" fmla="*/ 2690352 h 4813587"/>
                <a:gd name="connsiteX1272" fmla="*/ 4529671 w 4890049"/>
                <a:gd name="connsiteY1272" fmla="*/ 2720209 h 4813587"/>
                <a:gd name="connsiteX1273" fmla="*/ 4531652 w 4890049"/>
                <a:gd name="connsiteY1273" fmla="*/ 2819667 h 4813587"/>
                <a:gd name="connsiteX1274" fmla="*/ 4569486 w 4890049"/>
                <a:gd name="connsiteY1274" fmla="*/ 2841537 h 4813587"/>
                <a:gd name="connsiteX1275" fmla="*/ 4509021 w 4890049"/>
                <a:gd name="connsiteY1275" fmla="*/ 2850285 h 4813587"/>
                <a:gd name="connsiteX1276" fmla="*/ 4469949 w 4890049"/>
                <a:gd name="connsiteY1276" fmla="*/ 2789906 h 4813587"/>
                <a:gd name="connsiteX1277" fmla="*/ 4532795 w 4890049"/>
                <a:gd name="connsiteY1277" fmla="*/ 2631875 h 4813587"/>
                <a:gd name="connsiteX1278" fmla="*/ 4764567 w 4890049"/>
                <a:gd name="connsiteY1278" fmla="*/ 2640813 h 4813587"/>
                <a:gd name="connsiteX1279" fmla="*/ 4828270 w 4890049"/>
                <a:gd name="connsiteY1279" fmla="*/ 2694536 h 4813587"/>
                <a:gd name="connsiteX1280" fmla="*/ 4828270 w 4890049"/>
                <a:gd name="connsiteY1280" fmla="*/ 1801412 h 4813587"/>
                <a:gd name="connsiteX1281" fmla="*/ 4818317 w 4890049"/>
                <a:gd name="connsiteY1281" fmla="*/ 1749705 h 4813587"/>
                <a:gd name="connsiteX1282" fmla="*/ 4639151 w 4890049"/>
                <a:gd name="connsiteY1282" fmla="*/ 1719877 h 4813587"/>
                <a:gd name="connsiteX1283" fmla="*/ 4499801 w 4890049"/>
                <a:gd name="connsiteY1283" fmla="*/ 1924709 h 4813587"/>
                <a:gd name="connsiteX1284" fmla="*/ 4710817 w 4890049"/>
                <a:gd name="connsiteY1284" fmla="*/ 1996213 h 4813587"/>
                <a:gd name="connsiteX1285" fmla="*/ 4838224 w 4890049"/>
                <a:gd name="connsiteY1285" fmla="*/ 1831145 h 4813587"/>
                <a:gd name="connsiteX1286" fmla="*/ 4804381 w 4890049"/>
                <a:gd name="connsiteY1286" fmla="*/ 1878878 h 4813587"/>
                <a:gd name="connsiteX1287" fmla="*/ 4730725 w 4890049"/>
                <a:gd name="connsiteY1287" fmla="*/ 1926611 h 4813587"/>
                <a:gd name="connsiteX1288" fmla="*/ 4623235 w 4890049"/>
                <a:gd name="connsiteY1288" fmla="*/ 1962363 h 4813587"/>
                <a:gd name="connsiteX1289" fmla="*/ 4523699 w 4890049"/>
                <a:gd name="connsiteY1289" fmla="*/ 1866897 h 4813587"/>
                <a:gd name="connsiteX1290" fmla="*/ 4726677 w 4890049"/>
                <a:gd name="connsiteY1290" fmla="*/ 1769435 h 4813587"/>
                <a:gd name="connsiteX1291" fmla="*/ 4808306 w 4890049"/>
                <a:gd name="connsiteY1291" fmla="*/ 1787311 h 4813587"/>
                <a:gd name="connsiteX1292" fmla="*/ 4828213 w 4890049"/>
                <a:gd name="connsiteY1292" fmla="*/ 1801194 h 4813587"/>
                <a:gd name="connsiteX1293" fmla="*/ 4419124 w 4890049"/>
                <a:gd name="connsiteY1293" fmla="*/ 3098238 h 4813587"/>
                <a:gd name="connsiteX1294" fmla="*/ 4446080 w 4890049"/>
                <a:gd name="connsiteY1294" fmla="*/ 3121343 h 4813587"/>
                <a:gd name="connsiteX1295" fmla="*/ 4653953 w 4890049"/>
                <a:gd name="connsiteY1295" fmla="*/ 3228694 h 4813587"/>
                <a:gd name="connsiteX1296" fmla="*/ 4714647 w 4890049"/>
                <a:gd name="connsiteY1296" fmla="*/ 3194825 h 4813587"/>
                <a:gd name="connsiteX1297" fmla="*/ 4673594 w 4890049"/>
                <a:gd name="connsiteY1297" fmla="*/ 3294693 h 4813587"/>
                <a:gd name="connsiteX1298" fmla="*/ 4477217 w 4890049"/>
                <a:gd name="connsiteY1298" fmla="*/ 3296404 h 4813587"/>
                <a:gd name="connsiteX1299" fmla="*/ 4464644 w 4890049"/>
                <a:gd name="connsiteY1299" fmla="*/ 3323123 h 4813587"/>
                <a:gd name="connsiteX1300" fmla="*/ 4591326 w 4890049"/>
                <a:gd name="connsiteY1300" fmla="*/ 3455101 h 4813587"/>
                <a:gd name="connsiteX1301" fmla="*/ 4503601 w 4890049"/>
                <a:gd name="connsiteY1301" fmla="*/ 3603243 h 4813587"/>
                <a:gd name="connsiteX1302" fmla="*/ 4466359 w 4890049"/>
                <a:gd name="connsiteY1302" fmla="*/ 3590597 h 4813587"/>
                <a:gd name="connsiteX1303" fmla="*/ 4492171 w 4890049"/>
                <a:gd name="connsiteY1303" fmla="*/ 3507873 h 4813587"/>
                <a:gd name="connsiteX1304" fmla="*/ 4269953 w 4890049"/>
                <a:gd name="connsiteY1304" fmla="*/ 3376561 h 4813587"/>
                <a:gd name="connsiteX1305" fmla="*/ 4214613 w 4890049"/>
                <a:gd name="connsiteY1305" fmla="*/ 3422867 h 4813587"/>
                <a:gd name="connsiteX1306" fmla="*/ 4289575 w 4890049"/>
                <a:gd name="connsiteY1306" fmla="*/ 3264075 h 4813587"/>
                <a:gd name="connsiteX1307" fmla="*/ 4314530 w 4890049"/>
                <a:gd name="connsiteY1307" fmla="*/ 3283663 h 4813587"/>
                <a:gd name="connsiteX1308" fmla="*/ 4407303 w 4890049"/>
                <a:gd name="connsiteY1308" fmla="*/ 3363914 h 4813587"/>
                <a:gd name="connsiteX1309" fmla="*/ 4521508 w 4890049"/>
                <a:gd name="connsiteY1309" fmla="*/ 3437035 h 4813587"/>
                <a:gd name="connsiteX1310" fmla="*/ 4425115 w 4890049"/>
                <a:gd name="connsiteY1310" fmla="*/ 3324644 h 4813587"/>
                <a:gd name="connsiteX1311" fmla="*/ 4412637 w 4890049"/>
                <a:gd name="connsiteY1311" fmla="*/ 3288893 h 4813587"/>
                <a:gd name="connsiteX1312" fmla="*/ 4355202 w 4890049"/>
                <a:gd name="connsiteY1312" fmla="*/ 3247816 h 4813587"/>
                <a:gd name="connsiteX1313" fmla="*/ 4394731 w 4890049"/>
                <a:gd name="connsiteY1313" fmla="*/ 3217484 h 4813587"/>
                <a:gd name="connsiteX1314" fmla="*/ 4576848 w 4890049"/>
                <a:gd name="connsiteY1314" fmla="*/ 3238878 h 4813587"/>
                <a:gd name="connsiteX1315" fmla="*/ 4400065 w 4890049"/>
                <a:gd name="connsiteY1315" fmla="*/ 3146170 h 4813587"/>
                <a:gd name="connsiteX1316" fmla="*/ 4382158 w 4890049"/>
                <a:gd name="connsiteY1316" fmla="*/ 3165758 h 4813587"/>
                <a:gd name="connsiteX1317" fmla="*/ 4355392 w 4890049"/>
                <a:gd name="connsiteY1317" fmla="*/ 3144363 h 4813587"/>
                <a:gd name="connsiteX1318" fmla="*/ 4401779 w 4890049"/>
                <a:gd name="connsiteY1318" fmla="*/ 3056980 h 4813587"/>
                <a:gd name="connsiteX1319" fmla="*/ 4418638 w 4890049"/>
                <a:gd name="connsiteY1319" fmla="*/ 3097677 h 4813587"/>
                <a:gd name="connsiteX1320" fmla="*/ 3829241 w 4890049"/>
                <a:gd name="connsiteY1320" fmla="*/ 3908142 h 4813587"/>
                <a:gd name="connsiteX1321" fmla="*/ 3904202 w 4890049"/>
                <a:gd name="connsiteY1321" fmla="*/ 3918849 h 4813587"/>
                <a:gd name="connsiteX1322" fmla="*/ 4001224 w 4890049"/>
                <a:gd name="connsiteY1322" fmla="*/ 3925600 h 4813587"/>
                <a:gd name="connsiteX1323" fmla="*/ 4014892 w 4890049"/>
                <a:gd name="connsiteY1323" fmla="*/ 4074123 h 4813587"/>
                <a:gd name="connsiteX1324" fmla="*/ 4006034 w 4890049"/>
                <a:gd name="connsiteY1324" fmla="*/ 4156181 h 4813587"/>
                <a:gd name="connsiteX1325" fmla="*/ 3966791 w 4890049"/>
                <a:gd name="connsiteY1325" fmla="*/ 4175864 h 4813587"/>
                <a:gd name="connsiteX1326" fmla="*/ 3907927 w 4890049"/>
                <a:gd name="connsiteY1326" fmla="*/ 4150856 h 4813587"/>
                <a:gd name="connsiteX1327" fmla="*/ 3816868 w 4890049"/>
                <a:gd name="connsiteY1327" fmla="*/ 4040273 h 4813587"/>
                <a:gd name="connsiteX1328" fmla="*/ 3784768 w 4890049"/>
                <a:gd name="connsiteY1328" fmla="*/ 3972572 h 4813587"/>
                <a:gd name="connsiteX1329" fmla="*/ 3793722 w 4890049"/>
                <a:gd name="connsiteY1329" fmla="*/ 3931590 h 4813587"/>
                <a:gd name="connsiteX1330" fmla="*/ 3829441 w 4890049"/>
                <a:gd name="connsiteY1330" fmla="*/ 3908390 h 4813587"/>
                <a:gd name="connsiteX1331" fmla="*/ 3784606 w 4890049"/>
                <a:gd name="connsiteY1331" fmla="*/ 3920637 h 4813587"/>
                <a:gd name="connsiteX1332" fmla="*/ 3691671 w 4890049"/>
                <a:gd name="connsiteY1332" fmla="*/ 3998701 h 4813587"/>
                <a:gd name="connsiteX1333" fmla="*/ 3668573 w 4890049"/>
                <a:gd name="connsiteY1333" fmla="*/ 4023994 h 4813587"/>
                <a:gd name="connsiteX1334" fmla="*/ 3716770 w 4890049"/>
                <a:gd name="connsiteY1334" fmla="*/ 4027512 h 4813587"/>
                <a:gd name="connsiteX1335" fmla="*/ 3768538 w 4890049"/>
                <a:gd name="connsiteY1335" fmla="*/ 4095308 h 4813587"/>
                <a:gd name="connsiteX1336" fmla="*/ 3879218 w 4890049"/>
                <a:gd name="connsiteY1336" fmla="*/ 4239742 h 4813587"/>
                <a:gd name="connsiteX1337" fmla="*/ 3856015 w 4890049"/>
                <a:gd name="connsiteY1337" fmla="*/ 4275399 h 4813587"/>
                <a:gd name="connsiteX1338" fmla="*/ 3868588 w 4890049"/>
                <a:gd name="connsiteY1338" fmla="*/ 4291468 h 4813587"/>
                <a:gd name="connsiteX1339" fmla="*/ 4031085 w 4890049"/>
                <a:gd name="connsiteY1339" fmla="*/ 4166621 h 4813587"/>
                <a:gd name="connsiteX1340" fmla="*/ 4137098 w 4890049"/>
                <a:gd name="connsiteY1340" fmla="*/ 4044342 h 4813587"/>
                <a:gd name="connsiteX1341" fmla="*/ 4066804 w 4890049"/>
                <a:gd name="connsiteY1341" fmla="*/ 4048906 h 4813587"/>
                <a:gd name="connsiteX1342" fmla="*/ 4065089 w 4890049"/>
                <a:gd name="connsiteY1342" fmla="*/ 4000698 h 4813587"/>
                <a:gd name="connsiteX1343" fmla="*/ 4038324 w 4890049"/>
                <a:gd name="connsiteY1343" fmla="*/ 3945359 h 4813587"/>
                <a:gd name="connsiteX1344" fmla="*/ 4166911 w 4890049"/>
                <a:gd name="connsiteY1344" fmla="*/ 3952490 h 4813587"/>
                <a:gd name="connsiteX1345" fmla="*/ 4172341 w 4890049"/>
                <a:gd name="connsiteY1345" fmla="*/ 4018479 h 4813587"/>
                <a:gd name="connsiteX1346" fmla="*/ 4272353 w 4890049"/>
                <a:gd name="connsiteY1346" fmla="*/ 3922158 h 4813587"/>
                <a:gd name="connsiteX1347" fmla="*/ 4312834 w 4890049"/>
                <a:gd name="connsiteY1347" fmla="*/ 3851605 h 4813587"/>
                <a:gd name="connsiteX1348" fmla="*/ 4275973 w 4890049"/>
                <a:gd name="connsiteY1348" fmla="*/ 3866819 h 4813587"/>
                <a:gd name="connsiteX1349" fmla="*/ 4243874 w 4890049"/>
                <a:gd name="connsiteY1349" fmla="*/ 3893538 h 4813587"/>
                <a:gd name="connsiteX1350" fmla="*/ 4056421 w 4890049"/>
                <a:gd name="connsiteY1350" fmla="*/ 3875662 h 4813587"/>
                <a:gd name="connsiteX1351" fmla="*/ 4031466 w 4890049"/>
                <a:gd name="connsiteY1351" fmla="*/ 3727614 h 4813587"/>
                <a:gd name="connsiteX1352" fmla="*/ 3972601 w 4890049"/>
                <a:gd name="connsiteY1352" fmla="*/ 3722194 h 4813587"/>
                <a:gd name="connsiteX1353" fmla="*/ 3942026 w 4890049"/>
                <a:gd name="connsiteY1353" fmla="*/ 3771163 h 4813587"/>
                <a:gd name="connsiteX1354" fmla="*/ 3999367 w 4890049"/>
                <a:gd name="connsiteY1354" fmla="*/ 3763176 h 4813587"/>
                <a:gd name="connsiteX1355" fmla="*/ 4006510 w 4890049"/>
                <a:gd name="connsiteY1355" fmla="*/ 3870147 h 4813587"/>
                <a:gd name="connsiteX1356" fmla="*/ 3910117 w 4890049"/>
                <a:gd name="connsiteY1356" fmla="*/ 3857595 h 4813587"/>
                <a:gd name="connsiteX1357" fmla="*/ 3910117 w 4890049"/>
                <a:gd name="connsiteY1357" fmla="*/ 3802256 h 4813587"/>
                <a:gd name="connsiteX1358" fmla="*/ 3826202 w 4890049"/>
                <a:gd name="connsiteY1358" fmla="*/ 3873570 h 4813587"/>
                <a:gd name="connsiteX1359" fmla="*/ 3785149 w 4890049"/>
                <a:gd name="connsiteY1359" fmla="*/ 3919971 h 4813587"/>
                <a:gd name="connsiteX1360" fmla="*/ 4050563 w 4890049"/>
                <a:gd name="connsiteY1360" fmla="*/ 3699469 h 4813587"/>
                <a:gd name="connsiteX1361" fmla="*/ 4202316 w 4890049"/>
                <a:gd name="connsiteY1361" fmla="*/ 3719057 h 4813587"/>
                <a:gd name="connsiteX1362" fmla="*/ 4380814 w 4890049"/>
                <a:gd name="connsiteY1362" fmla="*/ 3777914 h 4813587"/>
                <a:gd name="connsiteX1363" fmla="*/ 4430821 w 4890049"/>
                <a:gd name="connsiteY1363" fmla="*/ 3694049 h 4813587"/>
                <a:gd name="connsiteX1364" fmla="*/ 4245788 w 4890049"/>
                <a:gd name="connsiteY1364" fmla="*/ 3484767 h 4813587"/>
                <a:gd name="connsiteX1365" fmla="*/ 4204097 w 4890049"/>
                <a:gd name="connsiteY1365" fmla="*/ 3433612 h 4813587"/>
                <a:gd name="connsiteX1366" fmla="*/ 4141613 w 4890049"/>
                <a:gd name="connsiteY1366" fmla="*/ 3529933 h 4813587"/>
                <a:gd name="connsiteX1367" fmla="*/ 4184456 w 4890049"/>
                <a:gd name="connsiteY1367" fmla="*/ 3526320 h 4813587"/>
                <a:gd name="connsiteX1368" fmla="*/ 4248722 w 4890049"/>
                <a:gd name="connsiteY1368" fmla="*/ 3556652 h 4813587"/>
                <a:gd name="connsiteX1369" fmla="*/ 4163035 w 4890049"/>
                <a:gd name="connsiteY1369" fmla="*/ 3631484 h 4813587"/>
                <a:gd name="connsiteX1370" fmla="*/ 4143413 w 4890049"/>
                <a:gd name="connsiteY1370" fmla="*/ 3588695 h 4813587"/>
                <a:gd name="connsiteX1371" fmla="*/ 4121982 w 4890049"/>
                <a:gd name="connsiteY1371" fmla="*/ 3570819 h 4813587"/>
                <a:gd name="connsiteX1372" fmla="*/ 4032733 w 4890049"/>
                <a:gd name="connsiteY1372" fmla="*/ 3656396 h 4813587"/>
                <a:gd name="connsiteX1373" fmla="*/ 4050563 w 4890049"/>
                <a:gd name="connsiteY1373" fmla="*/ 3699184 h 4813587"/>
                <a:gd name="connsiteX1374" fmla="*/ 4225824 w 4890049"/>
                <a:gd name="connsiteY1374" fmla="*/ 3658583 h 4813587"/>
                <a:gd name="connsiteX1375" fmla="*/ 4220490 w 4890049"/>
                <a:gd name="connsiteY1375" fmla="*/ 3655064 h 4813587"/>
                <a:gd name="connsiteX1376" fmla="*/ 4225290 w 4890049"/>
                <a:gd name="connsiteY1376" fmla="*/ 3650786 h 4813587"/>
                <a:gd name="connsiteX1377" fmla="*/ 4241578 w 4890049"/>
                <a:gd name="connsiteY1377" fmla="*/ 3613608 h 4813587"/>
                <a:gd name="connsiteX1378" fmla="*/ 4273725 w 4890049"/>
                <a:gd name="connsiteY1378" fmla="*/ 3599345 h 4813587"/>
                <a:gd name="connsiteX1379" fmla="*/ 4304062 w 4890049"/>
                <a:gd name="connsiteY1379" fmla="*/ 3611801 h 4813587"/>
                <a:gd name="connsiteX1380" fmla="*/ 4370985 w 4890049"/>
                <a:gd name="connsiteY1380" fmla="*/ 3707932 h 4813587"/>
                <a:gd name="connsiteX1381" fmla="*/ 4225824 w 4890049"/>
                <a:gd name="connsiteY1381" fmla="*/ 3658297 h 4813587"/>
                <a:gd name="connsiteX1382" fmla="*/ 3652514 w 4890049"/>
                <a:gd name="connsiteY1382" fmla="*/ 4111377 h 4813587"/>
                <a:gd name="connsiteX1383" fmla="*/ 3756051 w 4890049"/>
                <a:gd name="connsiteY1383" fmla="*/ 4268267 h 4813587"/>
                <a:gd name="connsiteX1384" fmla="*/ 3811391 w 4890049"/>
                <a:gd name="connsiteY1384" fmla="*/ 4294986 h 4813587"/>
                <a:gd name="connsiteX1385" fmla="*/ 3831012 w 4890049"/>
                <a:gd name="connsiteY1385" fmla="*/ 4323512 h 4813587"/>
                <a:gd name="connsiteX1386" fmla="*/ 3768528 w 4890049"/>
                <a:gd name="connsiteY1386" fmla="*/ 4348424 h 4813587"/>
                <a:gd name="connsiteX1387" fmla="*/ 3612318 w 4890049"/>
                <a:gd name="connsiteY1387" fmla="*/ 4262848 h 4813587"/>
                <a:gd name="connsiteX1388" fmla="*/ 3594983 w 4890049"/>
                <a:gd name="connsiteY1388" fmla="*/ 4272451 h 4813587"/>
                <a:gd name="connsiteX1389" fmla="*/ 3606089 w 4890049"/>
                <a:gd name="connsiteY1389" fmla="*/ 4444650 h 4813587"/>
                <a:gd name="connsiteX1390" fmla="*/ 3490046 w 4890049"/>
                <a:gd name="connsiteY1390" fmla="*/ 4485632 h 4813587"/>
                <a:gd name="connsiteX1391" fmla="*/ 3506048 w 4890049"/>
                <a:gd name="connsiteY1391" fmla="*/ 4432099 h 4813587"/>
                <a:gd name="connsiteX1392" fmla="*/ 3386414 w 4890049"/>
                <a:gd name="connsiteY1392" fmla="*/ 4243070 h 4813587"/>
                <a:gd name="connsiteX1393" fmla="*/ 3338217 w 4890049"/>
                <a:gd name="connsiteY1393" fmla="*/ 4221676 h 4813587"/>
                <a:gd name="connsiteX1394" fmla="*/ 3455375 w 4890049"/>
                <a:gd name="connsiteY1394" fmla="*/ 4157303 h 4813587"/>
                <a:gd name="connsiteX1395" fmla="*/ 3473853 w 4890049"/>
                <a:gd name="connsiteY1395" fmla="*/ 4178792 h 4813587"/>
                <a:gd name="connsiteX1396" fmla="*/ 3461376 w 4890049"/>
                <a:gd name="connsiteY1396" fmla="*/ 4234037 h 4813587"/>
                <a:gd name="connsiteX1397" fmla="*/ 3470234 w 4890049"/>
                <a:gd name="connsiteY1397" fmla="*/ 4271500 h 4813587"/>
                <a:gd name="connsiteX1398" fmla="*/ 3554149 w 4890049"/>
                <a:gd name="connsiteY1398" fmla="*/ 4394540 h 4813587"/>
                <a:gd name="connsiteX1399" fmla="*/ 3529098 w 4890049"/>
                <a:gd name="connsiteY1399" fmla="*/ 4169854 h 4813587"/>
                <a:gd name="connsiteX1400" fmla="*/ 3586153 w 4890049"/>
                <a:gd name="connsiteY1400" fmla="*/ 4184117 h 4813587"/>
                <a:gd name="connsiteX1401" fmla="*/ 3709311 w 4890049"/>
                <a:gd name="connsiteY1401" fmla="*/ 4251818 h 4813587"/>
                <a:gd name="connsiteX1402" fmla="*/ 3598631 w 4890049"/>
                <a:gd name="connsiteY1402" fmla="*/ 4105577 h 4813587"/>
                <a:gd name="connsiteX1403" fmla="*/ 3548625 w 4890049"/>
                <a:gd name="connsiteY1403" fmla="*/ 4100252 h 4813587"/>
                <a:gd name="connsiteX1404" fmla="*/ 3587868 w 4890049"/>
                <a:gd name="connsiteY1404" fmla="*/ 4073438 h 4813587"/>
                <a:gd name="connsiteX1405" fmla="*/ 3623586 w 4890049"/>
                <a:gd name="connsiteY1405" fmla="*/ 4041300 h 4813587"/>
                <a:gd name="connsiteX1406" fmla="*/ 3652161 w 4890049"/>
                <a:gd name="connsiteY1406" fmla="*/ 4110807 h 4813587"/>
                <a:gd name="connsiteX1407" fmla="*/ 1221734 w 4890049"/>
                <a:gd name="connsiteY1407" fmla="*/ 60854 h 4813587"/>
                <a:gd name="connsiteX1408" fmla="*/ 1363151 w 4890049"/>
                <a:gd name="connsiteY1408" fmla="*/ 266523 h 4813587"/>
                <a:gd name="connsiteX1409" fmla="*/ 1422235 w 4890049"/>
                <a:gd name="connsiteY1409" fmla="*/ 255778 h 4813587"/>
                <a:gd name="connsiteX1410" fmla="*/ 1395374 w 4890049"/>
                <a:gd name="connsiteY1410" fmla="*/ 302275 h 4813587"/>
                <a:gd name="connsiteX1411" fmla="*/ 1287961 w 4890049"/>
                <a:gd name="connsiteY1411" fmla="*/ 370261 h 4813587"/>
                <a:gd name="connsiteX1412" fmla="*/ 1302249 w 4890049"/>
                <a:gd name="connsiteY1412" fmla="*/ 320151 h 4813587"/>
                <a:gd name="connsiteX1413" fmla="*/ 1237764 w 4890049"/>
                <a:gd name="connsiteY1413" fmla="*/ 216413 h 4813587"/>
                <a:gd name="connsiteX1414" fmla="*/ 1187567 w 4890049"/>
                <a:gd name="connsiteY1414" fmla="*/ 143103 h 4813587"/>
                <a:gd name="connsiteX1415" fmla="*/ 1140990 w 4890049"/>
                <a:gd name="connsiteY1415" fmla="*/ 85862 h 4813587"/>
                <a:gd name="connsiteX1416" fmla="*/ 1092603 w 4890049"/>
                <a:gd name="connsiteY1416" fmla="*/ 110869 h 4813587"/>
                <a:gd name="connsiteX1417" fmla="*/ 1072887 w 4890049"/>
                <a:gd name="connsiteY1417" fmla="*/ 84055 h 4813587"/>
                <a:gd name="connsiteX1418" fmla="*/ 1135561 w 4890049"/>
                <a:gd name="connsiteY1418" fmla="*/ 37559 h 4813587"/>
                <a:gd name="connsiteX1419" fmla="*/ 1210713 w 4890049"/>
                <a:gd name="connsiteY1419" fmla="*/ 0 h 4813587"/>
                <a:gd name="connsiteX1420" fmla="*/ 1221477 w 4890049"/>
                <a:gd name="connsiteY1420" fmla="*/ 60759 h 4813587"/>
                <a:gd name="connsiteX1421" fmla="*/ 997934 w 4890049"/>
                <a:gd name="connsiteY1421" fmla="*/ 123420 h 4813587"/>
                <a:gd name="connsiteX1422" fmla="*/ 1035415 w 4890049"/>
                <a:gd name="connsiteY1422" fmla="*/ 234670 h 4813587"/>
                <a:gd name="connsiteX1423" fmla="*/ 852916 w 4890049"/>
                <a:gd name="connsiteY1423" fmla="*/ 275366 h 4813587"/>
                <a:gd name="connsiteX1424" fmla="*/ 831447 w 4890049"/>
                <a:gd name="connsiteY1424" fmla="*/ 328994 h 4813587"/>
                <a:gd name="connsiteX1425" fmla="*/ 926792 w 4890049"/>
                <a:gd name="connsiteY1425" fmla="*/ 344017 h 4813587"/>
                <a:gd name="connsiteX1426" fmla="*/ 1168060 w 4890049"/>
                <a:gd name="connsiteY1426" fmla="*/ 328899 h 4813587"/>
                <a:gd name="connsiteX1427" fmla="*/ 1189587 w 4890049"/>
                <a:gd name="connsiteY1427" fmla="*/ 404016 h 4813587"/>
                <a:gd name="connsiteX1428" fmla="*/ 1100052 w 4890049"/>
                <a:gd name="connsiteY1428" fmla="*/ 504140 h 4813587"/>
                <a:gd name="connsiteX1429" fmla="*/ 1048140 w 4890049"/>
                <a:gd name="connsiteY1429" fmla="*/ 522016 h 4813587"/>
                <a:gd name="connsiteX1430" fmla="*/ 1028519 w 4890049"/>
                <a:gd name="connsiteY1430" fmla="*/ 564995 h 4813587"/>
                <a:gd name="connsiteX1431" fmla="*/ 976608 w 4890049"/>
                <a:gd name="connsiteY1431" fmla="*/ 611396 h 4813587"/>
                <a:gd name="connsiteX1432" fmla="*/ 955177 w 4890049"/>
                <a:gd name="connsiteY1432" fmla="*/ 573838 h 4813587"/>
                <a:gd name="connsiteX1433" fmla="*/ 969559 w 4890049"/>
                <a:gd name="connsiteY1433" fmla="*/ 491589 h 4813587"/>
                <a:gd name="connsiteX1434" fmla="*/ 1089479 w 4890049"/>
                <a:gd name="connsiteY1434" fmla="*/ 477326 h 4813587"/>
                <a:gd name="connsiteX1435" fmla="*/ 1134247 w 4890049"/>
                <a:gd name="connsiteY1435" fmla="*/ 387851 h 4813587"/>
                <a:gd name="connsiteX1436" fmla="*/ 790489 w 4890049"/>
                <a:gd name="connsiteY1436" fmla="*/ 396789 h 4813587"/>
                <a:gd name="connsiteX1437" fmla="*/ 803062 w 4890049"/>
                <a:gd name="connsiteY1437" fmla="*/ 257300 h 4813587"/>
                <a:gd name="connsiteX1438" fmla="*/ 962415 w 4890049"/>
                <a:gd name="connsiteY1438" fmla="*/ 142818 h 4813587"/>
                <a:gd name="connsiteX1439" fmla="*/ 998230 w 4890049"/>
                <a:gd name="connsiteY1439" fmla="*/ 123135 h 4813587"/>
                <a:gd name="connsiteX1440" fmla="*/ 802805 w 4890049"/>
                <a:gd name="connsiteY1440" fmla="*/ 570605 h 4813587"/>
                <a:gd name="connsiteX1441" fmla="*/ 738359 w 4890049"/>
                <a:gd name="connsiteY1441" fmla="*/ 581349 h 4813587"/>
                <a:gd name="connsiteX1442" fmla="*/ 738359 w 4890049"/>
                <a:gd name="connsiteY1442" fmla="*/ 466867 h 4813587"/>
                <a:gd name="connsiteX1443" fmla="*/ 609457 w 4890049"/>
                <a:gd name="connsiteY1443" fmla="*/ 431115 h 4813587"/>
                <a:gd name="connsiteX1444" fmla="*/ 593341 w 4890049"/>
                <a:gd name="connsiteY1444" fmla="*/ 459641 h 4813587"/>
                <a:gd name="connsiteX1445" fmla="*/ 491300 w 4890049"/>
                <a:gd name="connsiteY1445" fmla="*/ 565185 h 4813587"/>
                <a:gd name="connsiteX1446" fmla="*/ 455486 w 4890049"/>
                <a:gd name="connsiteY1446" fmla="*/ 654565 h 4813587"/>
                <a:gd name="connsiteX1447" fmla="*/ 506311 w 4890049"/>
                <a:gd name="connsiteY1447" fmla="*/ 615009 h 4813587"/>
                <a:gd name="connsiteX1448" fmla="*/ 657435 w 4890049"/>
                <a:gd name="connsiteY1448" fmla="*/ 755355 h 4813587"/>
                <a:gd name="connsiteX1449" fmla="*/ 713299 w 4890049"/>
                <a:gd name="connsiteY1449" fmla="*/ 831613 h 4813587"/>
                <a:gd name="connsiteX1450" fmla="*/ 704345 w 4890049"/>
                <a:gd name="connsiteY1450" fmla="*/ 874496 h 4813587"/>
                <a:gd name="connsiteX1451" fmla="*/ 823646 w 4890049"/>
                <a:gd name="connsiteY1451" fmla="*/ 761630 h 4813587"/>
                <a:gd name="connsiteX1452" fmla="*/ 823646 w 4890049"/>
                <a:gd name="connsiteY1452" fmla="*/ 741853 h 4813587"/>
                <a:gd name="connsiteX1453" fmla="*/ 781317 w 4890049"/>
                <a:gd name="connsiteY1453" fmla="*/ 765339 h 4813587"/>
                <a:gd name="connsiteX1454" fmla="*/ 747312 w 4890049"/>
                <a:gd name="connsiteY1454" fmla="*/ 763532 h 4813587"/>
                <a:gd name="connsiteX1455" fmla="*/ 686448 w 4890049"/>
                <a:gd name="connsiteY1455" fmla="*/ 684802 h 4813587"/>
                <a:gd name="connsiteX1456" fmla="*/ 716871 w 4890049"/>
                <a:gd name="connsiteY1456" fmla="*/ 641823 h 4813587"/>
                <a:gd name="connsiteX1457" fmla="*/ 845772 w 4890049"/>
                <a:gd name="connsiteY1457" fmla="*/ 679382 h 4813587"/>
                <a:gd name="connsiteX1458" fmla="*/ 938870 w 4890049"/>
                <a:gd name="connsiteY1458" fmla="*/ 618527 h 4813587"/>
                <a:gd name="connsiteX1459" fmla="*/ 802757 w 4890049"/>
                <a:gd name="connsiteY1459" fmla="*/ 570224 h 4813587"/>
                <a:gd name="connsiteX1460" fmla="*/ 657797 w 4890049"/>
                <a:gd name="connsiteY1460" fmla="*/ 626039 h 4813587"/>
                <a:gd name="connsiteX1461" fmla="*/ 599065 w 4890049"/>
                <a:gd name="connsiteY1461" fmla="*/ 613678 h 4813587"/>
                <a:gd name="connsiteX1462" fmla="*/ 582606 w 4890049"/>
                <a:gd name="connsiteY1462" fmla="*/ 590192 h 4813587"/>
                <a:gd name="connsiteX1463" fmla="*/ 559327 w 4890049"/>
                <a:gd name="connsiteY1463" fmla="*/ 561572 h 4813587"/>
                <a:gd name="connsiteX1464" fmla="*/ 593331 w 4890049"/>
                <a:gd name="connsiteY1464" fmla="*/ 500717 h 4813587"/>
                <a:gd name="connsiteX1465" fmla="*/ 620573 w 4890049"/>
                <a:gd name="connsiteY1465" fmla="*/ 492920 h 4813587"/>
                <a:gd name="connsiteX1466" fmla="*/ 679275 w 4890049"/>
                <a:gd name="connsiteY1466" fmla="*/ 525725 h 4813587"/>
                <a:gd name="connsiteX1467" fmla="*/ 657797 w 4890049"/>
                <a:gd name="connsiteY1467" fmla="*/ 625849 h 4813587"/>
                <a:gd name="connsiteX1468" fmla="*/ 222761 w 4890049"/>
                <a:gd name="connsiteY1468" fmla="*/ 1085680 h 4813587"/>
                <a:gd name="connsiteX1469" fmla="*/ 308696 w 4890049"/>
                <a:gd name="connsiteY1469" fmla="*/ 1178673 h 4813587"/>
                <a:gd name="connsiteX1470" fmla="*/ 364131 w 4890049"/>
                <a:gd name="connsiteY1470" fmla="*/ 1264534 h 4813587"/>
                <a:gd name="connsiteX1471" fmla="*/ 127816 w 4890049"/>
                <a:gd name="connsiteY1471" fmla="*/ 1244852 h 4813587"/>
                <a:gd name="connsiteX1472" fmla="*/ 118862 w 4890049"/>
                <a:gd name="connsiteY1472" fmla="*/ 1187611 h 4813587"/>
                <a:gd name="connsiteX1473" fmla="*/ 68666 w 4890049"/>
                <a:gd name="connsiteY1473" fmla="*/ 1253790 h 4813587"/>
                <a:gd name="connsiteX1474" fmla="*/ 39995 w 4890049"/>
                <a:gd name="connsiteY1474" fmla="*/ 1334232 h 4813587"/>
                <a:gd name="connsiteX1475" fmla="*/ 102670 w 4890049"/>
                <a:gd name="connsiteY1475" fmla="*/ 1323487 h 4813587"/>
                <a:gd name="connsiteX1476" fmla="*/ 433854 w 4890049"/>
                <a:gd name="connsiteY1476" fmla="*/ 1332425 h 4813587"/>
                <a:gd name="connsiteX1477" fmla="*/ 424901 w 4890049"/>
                <a:gd name="connsiteY1477" fmla="*/ 1278702 h 4813587"/>
                <a:gd name="connsiteX1478" fmla="*/ 301361 w 4890049"/>
                <a:gd name="connsiteY1478" fmla="*/ 1115917 h 4813587"/>
                <a:gd name="connsiteX1479" fmla="*/ 258404 w 4890049"/>
                <a:gd name="connsiteY1479" fmla="*/ 1080165 h 4813587"/>
                <a:gd name="connsiteX1480" fmla="*/ 222590 w 4890049"/>
                <a:gd name="connsiteY1480" fmla="*/ 1085490 h 481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</a:cxnLst>
              <a:rect l="l" t="t" r="r" b="b"/>
              <a:pathLst>
                <a:path w="4890049" h="4813587">
                  <a:moveTo>
                    <a:pt x="2954579" y="4399037"/>
                  </a:moveTo>
                  <a:cubicBezTo>
                    <a:pt x="2954579" y="4281674"/>
                    <a:pt x="2948102" y="4158320"/>
                    <a:pt x="2942654" y="4063445"/>
                  </a:cubicBezTo>
                  <a:cubicBezTo>
                    <a:pt x="2943035" y="4003807"/>
                    <a:pt x="2952369" y="3933502"/>
                    <a:pt x="2954579" y="3869072"/>
                  </a:cubicBezTo>
                  <a:cubicBezTo>
                    <a:pt x="2950626" y="3836981"/>
                    <a:pt x="2983040" y="3776459"/>
                    <a:pt x="2953626" y="3750673"/>
                  </a:cubicBezTo>
                  <a:cubicBezTo>
                    <a:pt x="2850871" y="3762701"/>
                    <a:pt x="2714930" y="3762435"/>
                    <a:pt x="2640568" y="3768453"/>
                  </a:cubicBezTo>
                  <a:cubicBezTo>
                    <a:pt x="2544309" y="3781043"/>
                    <a:pt x="2483530" y="3810272"/>
                    <a:pt x="2436009" y="3836972"/>
                  </a:cubicBezTo>
                  <a:cubicBezTo>
                    <a:pt x="2391909" y="3861732"/>
                    <a:pt x="2363619" y="3879617"/>
                    <a:pt x="2344474" y="3903626"/>
                  </a:cubicBezTo>
                  <a:cubicBezTo>
                    <a:pt x="2338569" y="3911005"/>
                    <a:pt x="2283133" y="3822490"/>
                    <a:pt x="2232936" y="3818487"/>
                  </a:cubicBezTo>
                  <a:cubicBezTo>
                    <a:pt x="2140544" y="3800801"/>
                    <a:pt x="2213696" y="3803083"/>
                    <a:pt x="2028720" y="3802655"/>
                  </a:cubicBezTo>
                  <a:cubicBezTo>
                    <a:pt x="2007670" y="3802655"/>
                    <a:pt x="1993383" y="3793432"/>
                    <a:pt x="1967760" y="3789724"/>
                  </a:cubicBezTo>
                  <a:cubicBezTo>
                    <a:pt x="1868796" y="3775556"/>
                    <a:pt x="1842507" y="3759487"/>
                    <a:pt x="1792786" y="3744273"/>
                  </a:cubicBezTo>
                  <a:cubicBezTo>
                    <a:pt x="1751067" y="3731532"/>
                    <a:pt x="1715348" y="3728109"/>
                    <a:pt x="1702965" y="3726778"/>
                  </a:cubicBezTo>
                  <a:cubicBezTo>
                    <a:pt x="1686678" y="3725066"/>
                    <a:pt x="1697822" y="3802846"/>
                    <a:pt x="1710776" y="3850483"/>
                  </a:cubicBezTo>
                  <a:cubicBezTo>
                    <a:pt x="1711252" y="3899452"/>
                    <a:pt x="1704966" y="3951273"/>
                    <a:pt x="1716681" y="3992540"/>
                  </a:cubicBezTo>
                  <a:cubicBezTo>
                    <a:pt x="1706108" y="4011462"/>
                    <a:pt x="1702870" y="4203629"/>
                    <a:pt x="1716205" y="4245371"/>
                  </a:cubicBezTo>
                  <a:cubicBezTo>
                    <a:pt x="1702870" y="4309648"/>
                    <a:pt x="1708680" y="4425557"/>
                    <a:pt x="1707442" y="4514841"/>
                  </a:cubicBezTo>
                  <a:cubicBezTo>
                    <a:pt x="1700870" y="4558390"/>
                    <a:pt x="1681534" y="4585775"/>
                    <a:pt x="1668580" y="4616202"/>
                  </a:cubicBezTo>
                  <a:cubicBezTo>
                    <a:pt x="1668485" y="4631225"/>
                    <a:pt x="1673152" y="4641590"/>
                    <a:pt x="1672104" y="4654141"/>
                  </a:cubicBezTo>
                  <a:cubicBezTo>
                    <a:pt x="1670961" y="4667168"/>
                    <a:pt x="1662960" y="4674299"/>
                    <a:pt x="1680677" y="4688467"/>
                  </a:cubicBezTo>
                  <a:cubicBezTo>
                    <a:pt x="1703442" y="4696549"/>
                    <a:pt x="1731159" y="4701113"/>
                    <a:pt x="1754591" y="4708529"/>
                  </a:cubicBezTo>
                  <a:cubicBezTo>
                    <a:pt x="1902419" y="4761967"/>
                    <a:pt x="2065106" y="4788971"/>
                    <a:pt x="2221887" y="4769764"/>
                  </a:cubicBezTo>
                  <a:cubicBezTo>
                    <a:pt x="2283419" y="4756072"/>
                    <a:pt x="2338473" y="4824819"/>
                    <a:pt x="2411911" y="4811982"/>
                  </a:cubicBezTo>
                  <a:cubicBezTo>
                    <a:pt x="2577170" y="4759780"/>
                    <a:pt x="2735952" y="4778036"/>
                    <a:pt x="2885494" y="4754265"/>
                  </a:cubicBezTo>
                  <a:cubicBezTo>
                    <a:pt x="2928642" y="4722222"/>
                    <a:pt x="2956169" y="4749226"/>
                    <a:pt x="2988269" y="4712999"/>
                  </a:cubicBezTo>
                  <a:cubicBezTo>
                    <a:pt x="2975315" y="4595949"/>
                    <a:pt x="2979030" y="4461784"/>
                    <a:pt x="2954265" y="4399408"/>
                  </a:cubicBezTo>
                  <a:close/>
                  <a:moveTo>
                    <a:pt x="1764887" y="4282369"/>
                  </a:moveTo>
                  <a:cubicBezTo>
                    <a:pt x="1771983" y="4189337"/>
                    <a:pt x="1755991" y="4094319"/>
                    <a:pt x="1764449" y="4094642"/>
                  </a:cubicBezTo>
                  <a:lnTo>
                    <a:pt x="1764021" y="4046624"/>
                  </a:lnTo>
                  <a:cubicBezTo>
                    <a:pt x="1754686" y="4033217"/>
                    <a:pt x="1760211" y="3899718"/>
                    <a:pt x="1750019" y="3873570"/>
                  </a:cubicBezTo>
                  <a:cubicBezTo>
                    <a:pt x="1748685" y="3870147"/>
                    <a:pt x="1750019" y="3866343"/>
                    <a:pt x="1750114" y="3862730"/>
                  </a:cubicBezTo>
                  <a:cubicBezTo>
                    <a:pt x="1750114" y="3859973"/>
                    <a:pt x="1750114" y="3857405"/>
                    <a:pt x="1750209" y="3854743"/>
                  </a:cubicBezTo>
                  <a:cubicBezTo>
                    <a:pt x="1747447" y="3843618"/>
                    <a:pt x="1750114" y="3835916"/>
                    <a:pt x="1742970" y="3825932"/>
                  </a:cubicBezTo>
                  <a:cubicBezTo>
                    <a:pt x="1742113" y="3824696"/>
                    <a:pt x="1745066" y="3818230"/>
                    <a:pt x="1745161" y="3816804"/>
                  </a:cubicBezTo>
                  <a:lnTo>
                    <a:pt x="1755829" y="3815948"/>
                  </a:lnTo>
                  <a:cubicBezTo>
                    <a:pt x="1760496" y="3827644"/>
                    <a:pt x="1773069" y="3838673"/>
                    <a:pt x="1773069" y="3851605"/>
                  </a:cubicBezTo>
                  <a:cubicBezTo>
                    <a:pt x="1773069" y="3851986"/>
                    <a:pt x="1772974" y="3852271"/>
                    <a:pt x="1772974" y="3852556"/>
                  </a:cubicBezTo>
                  <a:cubicBezTo>
                    <a:pt x="1774308" y="3857690"/>
                    <a:pt x="1774022" y="3864537"/>
                    <a:pt x="1773641" y="3869671"/>
                  </a:cubicBezTo>
                  <a:cubicBezTo>
                    <a:pt x="1772783" y="3883839"/>
                    <a:pt x="1776117" y="3886311"/>
                    <a:pt x="1776117" y="3896770"/>
                  </a:cubicBezTo>
                  <a:cubicBezTo>
                    <a:pt x="1776117" y="3900384"/>
                    <a:pt x="1781546" y="3928814"/>
                    <a:pt x="1781546" y="3983963"/>
                  </a:cubicBezTo>
                  <a:cubicBezTo>
                    <a:pt x="1783071" y="3999177"/>
                    <a:pt x="1788119" y="4010111"/>
                    <a:pt x="1787452" y="4011443"/>
                  </a:cubicBezTo>
                  <a:lnTo>
                    <a:pt x="1779927" y="4048906"/>
                  </a:lnTo>
                  <a:lnTo>
                    <a:pt x="1781166" y="4086465"/>
                  </a:lnTo>
                  <a:cubicBezTo>
                    <a:pt x="1781166" y="4086465"/>
                    <a:pt x="1776975" y="4300406"/>
                    <a:pt x="1770307" y="4295842"/>
                  </a:cubicBezTo>
                  <a:cubicBezTo>
                    <a:pt x="1770307" y="4295842"/>
                    <a:pt x="1765640" y="4297078"/>
                    <a:pt x="1764402" y="4282055"/>
                  </a:cubicBezTo>
                  <a:close/>
                  <a:moveTo>
                    <a:pt x="2045913" y="4699478"/>
                  </a:moveTo>
                  <a:lnTo>
                    <a:pt x="1971589" y="4697766"/>
                  </a:lnTo>
                  <a:lnTo>
                    <a:pt x="1886436" y="4670191"/>
                  </a:lnTo>
                  <a:cubicBezTo>
                    <a:pt x="1829667" y="4659351"/>
                    <a:pt x="1836715" y="4648512"/>
                    <a:pt x="1802521" y="4617609"/>
                  </a:cubicBezTo>
                  <a:lnTo>
                    <a:pt x="1777470" y="4616278"/>
                  </a:lnTo>
                  <a:lnTo>
                    <a:pt x="1776613" y="4597927"/>
                  </a:lnTo>
                  <a:cubicBezTo>
                    <a:pt x="1800901" y="4530321"/>
                    <a:pt x="1800616" y="4493428"/>
                    <a:pt x="1809188" y="4424397"/>
                  </a:cubicBezTo>
                  <a:cubicBezTo>
                    <a:pt x="1833858" y="4227095"/>
                    <a:pt x="1839287" y="4049762"/>
                    <a:pt x="1813570" y="3863586"/>
                  </a:cubicBezTo>
                  <a:lnTo>
                    <a:pt x="1811284" y="3848372"/>
                  </a:lnTo>
                  <a:cubicBezTo>
                    <a:pt x="1811284" y="3848372"/>
                    <a:pt x="1812617" y="3841907"/>
                    <a:pt x="1819666" y="3835916"/>
                  </a:cubicBezTo>
                  <a:cubicBezTo>
                    <a:pt x="1826714" y="3829926"/>
                    <a:pt x="1844716" y="3831162"/>
                    <a:pt x="1844716" y="3831162"/>
                  </a:cubicBezTo>
                  <a:cubicBezTo>
                    <a:pt x="1924822" y="3860828"/>
                    <a:pt x="1914916" y="3877468"/>
                    <a:pt x="2093700" y="3868435"/>
                  </a:cubicBezTo>
                  <a:lnTo>
                    <a:pt x="2211143" y="3885170"/>
                  </a:lnTo>
                  <a:cubicBezTo>
                    <a:pt x="2232860" y="3894298"/>
                    <a:pt x="2250196" y="3892111"/>
                    <a:pt x="2259816" y="3900764"/>
                  </a:cubicBezTo>
                  <a:cubicBezTo>
                    <a:pt x="2269531" y="3909417"/>
                    <a:pt x="2290201" y="3937086"/>
                    <a:pt x="2277151" y="3939749"/>
                  </a:cubicBezTo>
                  <a:cubicBezTo>
                    <a:pt x="2269246" y="3941365"/>
                    <a:pt x="2230098" y="3919115"/>
                    <a:pt x="2230098" y="3919115"/>
                  </a:cubicBezTo>
                  <a:cubicBezTo>
                    <a:pt x="2209333" y="3916168"/>
                    <a:pt x="2127133" y="3909227"/>
                    <a:pt x="2110369" y="3923394"/>
                  </a:cubicBezTo>
                  <a:cubicBezTo>
                    <a:pt x="2110369" y="3923775"/>
                    <a:pt x="2110369" y="3924155"/>
                    <a:pt x="2110273" y="3924535"/>
                  </a:cubicBezTo>
                  <a:cubicBezTo>
                    <a:pt x="2109416" y="3947831"/>
                    <a:pt x="2181425" y="3936991"/>
                    <a:pt x="2224669" y="3952680"/>
                  </a:cubicBezTo>
                  <a:cubicBezTo>
                    <a:pt x="2224669" y="3952680"/>
                    <a:pt x="2323157" y="3987291"/>
                    <a:pt x="2322109" y="3994803"/>
                  </a:cubicBezTo>
                  <a:cubicBezTo>
                    <a:pt x="2321062" y="4002315"/>
                    <a:pt x="2128466" y="3966373"/>
                    <a:pt x="2128466" y="3966373"/>
                  </a:cubicBezTo>
                  <a:cubicBezTo>
                    <a:pt x="2119132" y="3964851"/>
                    <a:pt x="2116179" y="3966373"/>
                    <a:pt x="2115512" y="3966943"/>
                  </a:cubicBezTo>
                  <a:cubicBezTo>
                    <a:pt x="2115512" y="3966943"/>
                    <a:pt x="2115131" y="3967799"/>
                    <a:pt x="2114560" y="3969796"/>
                  </a:cubicBezTo>
                  <a:cubicBezTo>
                    <a:pt x="2113798" y="3971507"/>
                    <a:pt x="2108940" y="3973219"/>
                    <a:pt x="2108940" y="3974740"/>
                  </a:cubicBezTo>
                  <a:cubicBezTo>
                    <a:pt x="2108940" y="3981111"/>
                    <a:pt x="2124180" y="3985199"/>
                    <a:pt x="2124656" y="3985580"/>
                  </a:cubicBezTo>
                  <a:cubicBezTo>
                    <a:pt x="2157708" y="3996324"/>
                    <a:pt x="2185426" y="4001744"/>
                    <a:pt x="2220478" y="4009351"/>
                  </a:cubicBezTo>
                  <a:lnTo>
                    <a:pt x="2270865" y="4018479"/>
                  </a:lnTo>
                  <a:cubicBezTo>
                    <a:pt x="2270865" y="4018479"/>
                    <a:pt x="2300107" y="4028273"/>
                    <a:pt x="2297440" y="4033122"/>
                  </a:cubicBezTo>
                  <a:cubicBezTo>
                    <a:pt x="2294773" y="4037972"/>
                    <a:pt x="2120941" y="4018289"/>
                    <a:pt x="2114560" y="4018004"/>
                  </a:cubicBezTo>
                  <a:cubicBezTo>
                    <a:pt x="2107416" y="4024374"/>
                    <a:pt x="2102844" y="4023328"/>
                    <a:pt x="2102844" y="4029509"/>
                  </a:cubicBezTo>
                  <a:cubicBezTo>
                    <a:pt x="2102844" y="4031125"/>
                    <a:pt x="2103130" y="4032932"/>
                    <a:pt x="2103606" y="4034644"/>
                  </a:cubicBezTo>
                  <a:cubicBezTo>
                    <a:pt x="2104844" y="4036165"/>
                    <a:pt x="2111131" y="4041109"/>
                    <a:pt x="2112940" y="4043391"/>
                  </a:cubicBezTo>
                  <a:cubicBezTo>
                    <a:pt x="2131800" y="4046910"/>
                    <a:pt x="2156374" y="4041395"/>
                    <a:pt x="2176853" y="4045008"/>
                  </a:cubicBezTo>
                  <a:cubicBezTo>
                    <a:pt x="2207143" y="4050428"/>
                    <a:pt x="2314871" y="4066592"/>
                    <a:pt x="2314871" y="4074769"/>
                  </a:cubicBezTo>
                  <a:cubicBezTo>
                    <a:pt x="2314871" y="4082852"/>
                    <a:pt x="2278104" y="4080189"/>
                    <a:pt x="2278104" y="4080189"/>
                  </a:cubicBezTo>
                  <a:lnTo>
                    <a:pt x="2225050" y="4082852"/>
                  </a:lnTo>
                  <a:cubicBezTo>
                    <a:pt x="2181711" y="4078478"/>
                    <a:pt x="2145992" y="4069825"/>
                    <a:pt x="2107130" y="4079524"/>
                  </a:cubicBezTo>
                  <a:cubicBezTo>
                    <a:pt x="2106749" y="4080855"/>
                    <a:pt x="2106273" y="4082186"/>
                    <a:pt x="2106273" y="4083422"/>
                  </a:cubicBezTo>
                  <a:cubicBezTo>
                    <a:pt x="2106273" y="4086940"/>
                    <a:pt x="2107511" y="4089793"/>
                    <a:pt x="2108845" y="4091885"/>
                  </a:cubicBezTo>
                  <a:cubicBezTo>
                    <a:pt x="2112083" y="4096829"/>
                    <a:pt x="2117893" y="4100252"/>
                    <a:pt x="2123608" y="4100252"/>
                  </a:cubicBezTo>
                  <a:lnTo>
                    <a:pt x="2152469" y="4100537"/>
                  </a:lnTo>
                  <a:cubicBezTo>
                    <a:pt x="2202856" y="4117272"/>
                    <a:pt x="2231813" y="4101869"/>
                    <a:pt x="2273056" y="4120030"/>
                  </a:cubicBezTo>
                  <a:lnTo>
                    <a:pt x="2296392" y="4135053"/>
                  </a:lnTo>
                  <a:lnTo>
                    <a:pt x="2286676" y="4145322"/>
                  </a:lnTo>
                  <a:cubicBezTo>
                    <a:pt x="2289629" y="4144752"/>
                    <a:pt x="2200094" y="4137811"/>
                    <a:pt x="2187616" y="4135053"/>
                  </a:cubicBezTo>
                  <a:cubicBezTo>
                    <a:pt x="2149897" y="4126781"/>
                    <a:pt x="2103225" y="4128017"/>
                    <a:pt x="2102654" y="4147509"/>
                  </a:cubicBezTo>
                  <a:cubicBezTo>
                    <a:pt x="2113512" y="4162152"/>
                    <a:pt x="2155517" y="4155021"/>
                    <a:pt x="2184378" y="4160536"/>
                  </a:cubicBezTo>
                  <a:cubicBezTo>
                    <a:pt x="2207143" y="4164910"/>
                    <a:pt x="2253625" y="4182406"/>
                    <a:pt x="2274770" y="4190298"/>
                  </a:cubicBezTo>
                  <a:lnTo>
                    <a:pt x="2330396" y="4197144"/>
                  </a:lnTo>
                  <a:lnTo>
                    <a:pt x="2328872" y="4211692"/>
                  </a:lnTo>
                  <a:cubicBezTo>
                    <a:pt x="2303536" y="4215020"/>
                    <a:pt x="2264674" y="4202373"/>
                    <a:pt x="2239623" y="4200472"/>
                  </a:cubicBezTo>
                  <a:cubicBezTo>
                    <a:pt x="2203333" y="4197714"/>
                    <a:pt x="2102749" y="4183166"/>
                    <a:pt x="2098939" y="4195622"/>
                  </a:cubicBezTo>
                  <a:cubicBezTo>
                    <a:pt x="2093509" y="4212928"/>
                    <a:pt x="2147707" y="4211121"/>
                    <a:pt x="2171424" y="4212357"/>
                  </a:cubicBezTo>
                  <a:cubicBezTo>
                    <a:pt x="2183521" y="4212928"/>
                    <a:pt x="2180377" y="4211502"/>
                    <a:pt x="2188759" y="4215590"/>
                  </a:cubicBezTo>
                  <a:lnTo>
                    <a:pt x="2219049" y="4224243"/>
                  </a:lnTo>
                  <a:cubicBezTo>
                    <a:pt x="2219049" y="4224243"/>
                    <a:pt x="2317538" y="4238791"/>
                    <a:pt x="2317538" y="4248014"/>
                  </a:cubicBezTo>
                  <a:cubicBezTo>
                    <a:pt x="2317538" y="4257238"/>
                    <a:pt x="2263435" y="4250677"/>
                    <a:pt x="2263435" y="4250677"/>
                  </a:cubicBezTo>
                  <a:cubicBezTo>
                    <a:pt x="2235337" y="4259139"/>
                    <a:pt x="2193713" y="4254195"/>
                    <a:pt x="2169805" y="4251247"/>
                  </a:cubicBezTo>
                  <a:cubicBezTo>
                    <a:pt x="2141706" y="4247729"/>
                    <a:pt x="2099510" y="4248014"/>
                    <a:pt x="2094652" y="4260470"/>
                  </a:cubicBezTo>
                  <a:cubicBezTo>
                    <a:pt x="2093224" y="4264179"/>
                    <a:pt x="2105701" y="4275969"/>
                    <a:pt x="2114655" y="4276064"/>
                  </a:cubicBezTo>
                  <a:cubicBezTo>
                    <a:pt x="2144944" y="4281104"/>
                    <a:pt x="2140658" y="4274067"/>
                    <a:pt x="2175329" y="4273497"/>
                  </a:cubicBezTo>
                  <a:lnTo>
                    <a:pt x="2278199" y="4291373"/>
                  </a:lnTo>
                  <a:cubicBezTo>
                    <a:pt x="2278199" y="4291373"/>
                    <a:pt x="2315061" y="4291848"/>
                    <a:pt x="2311251" y="4298409"/>
                  </a:cubicBezTo>
                  <a:cubicBezTo>
                    <a:pt x="2307536" y="4304875"/>
                    <a:pt x="2223526" y="4302308"/>
                    <a:pt x="2195998" y="4302688"/>
                  </a:cubicBezTo>
                  <a:cubicBezTo>
                    <a:pt x="2129990" y="4303734"/>
                    <a:pt x="2095319" y="4299455"/>
                    <a:pt x="2091033" y="4321610"/>
                  </a:cubicBezTo>
                  <a:cubicBezTo>
                    <a:pt x="2090176" y="4329027"/>
                    <a:pt x="2106082" y="4336348"/>
                    <a:pt x="2109988" y="4338820"/>
                  </a:cubicBezTo>
                  <a:cubicBezTo>
                    <a:pt x="2112940" y="4339011"/>
                    <a:pt x="2320871" y="4346142"/>
                    <a:pt x="2319442" y="4365920"/>
                  </a:cubicBezTo>
                  <a:cubicBezTo>
                    <a:pt x="2318109" y="4385697"/>
                    <a:pt x="2209619" y="4365920"/>
                    <a:pt x="2209619" y="4365920"/>
                  </a:cubicBezTo>
                  <a:cubicBezTo>
                    <a:pt x="2173900" y="4365349"/>
                    <a:pt x="2118751" y="4366775"/>
                    <a:pt x="2085699" y="4371339"/>
                  </a:cubicBezTo>
                  <a:cubicBezTo>
                    <a:pt x="2073221" y="4389691"/>
                    <a:pt x="2086270" y="4398914"/>
                    <a:pt x="2086270" y="4398914"/>
                  </a:cubicBezTo>
                  <a:cubicBezTo>
                    <a:pt x="2101415" y="4403763"/>
                    <a:pt x="2255054" y="4405855"/>
                    <a:pt x="2275056" y="4404334"/>
                  </a:cubicBezTo>
                  <a:cubicBezTo>
                    <a:pt x="2287057" y="4403478"/>
                    <a:pt x="2314394" y="4410610"/>
                    <a:pt x="2326015" y="4412987"/>
                  </a:cubicBezTo>
                  <a:cubicBezTo>
                    <a:pt x="2326015" y="4412987"/>
                    <a:pt x="2336016" y="4413748"/>
                    <a:pt x="2338588" y="4420973"/>
                  </a:cubicBezTo>
                  <a:cubicBezTo>
                    <a:pt x="2341159" y="4428200"/>
                    <a:pt x="2324396" y="4427630"/>
                    <a:pt x="2324396" y="4427630"/>
                  </a:cubicBezTo>
                  <a:cubicBezTo>
                    <a:pt x="2312489" y="4421449"/>
                    <a:pt x="2289343" y="4421734"/>
                    <a:pt x="2272484" y="4421734"/>
                  </a:cubicBezTo>
                  <a:lnTo>
                    <a:pt x="2271246" y="4421734"/>
                  </a:lnTo>
                  <a:cubicBezTo>
                    <a:pt x="2251624" y="4421734"/>
                    <a:pt x="2091985" y="4416410"/>
                    <a:pt x="2082937" y="4426393"/>
                  </a:cubicBezTo>
                  <a:cubicBezTo>
                    <a:pt x="2079793" y="4429816"/>
                    <a:pt x="2078269" y="4434571"/>
                    <a:pt x="2078269" y="4440656"/>
                  </a:cubicBezTo>
                  <a:lnTo>
                    <a:pt x="2078269" y="4442273"/>
                  </a:lnTo>
                  <a:cubicBezTo>
                    <a:pt x="2078555" y="4464713"/>
                    <a:pt x="2124942" y="4463667"/>
                    <a:pt x="2145897" y="4462145"/>
                  </a:cubicBezTo>
                  <a:cubicBezTo>
                    <a:pt x="2145897" y="4462145"/>
                    <a:pt x="2175139" y="4462050"/>
                    <a:pt x="2174186" y="4461860"/>
                  </a:cubicBezTo>
                  <a:lnTo>
                    <a:pt x="2314489" y="4465949"/>
                  </a:lnTo>
                  <a:lnTo>
                    <a:pt x="2315156" y="4480877"/>
                  </a:lnTo>
                  <a:lnTo>
                    <a:pt x="2200475" y="4480497"/>
                  </a:lnTo>
                  <a:cubicBezTo>
                    <a:pt x="2157232" y="4480021"/>
                    <a:pt x="2094938" y="4486012"/>
                    <a:pt x="2094938" y="4486392"/>
                  </a:cubicBezTo>
                  <a:cubicBezTo>
                    <a:pt x="2094938" y="4488769"/>
                    <a:pt x="2074364" y="4496091"/>
                    <a:pt x="2076555" y="4511210"/>
                  </a:cubicBezTo>
                  <a:cubicBezTo>
                    <a:pt x="2078746" y="4526328"/>
                    <a:pt x="2097605" y="4523475"/>
                    <a:pt x="2102558" y="4523666"/>
                  </a:cubicBezTo>
                  <a:cubicBezTo>
                    <a:pt x="2135896" y="4517580"/>
                    <a:pt x="2166947" y="4515869"/>
                    <a:pt x="2197808" y="4516629"/>
                  </a:cubicBezTo>
                  <a:cubicBezTo>
                    <a:pt x="2197808" y="4516629"/>
                    <a:pt x="2301535" y="4521573"/>
                    <a:pt x="2303821" y="4531177"/>
                  </a:cubicBezTo>
                  <a:cubicBezTo>
                    <a:pt x="2306107" y="4540781"/>
                    <a:pt x="2167423" y="4544679"/>
                    <a:pt x="2129038" y="4548483"/>
                  </a:cubicBezTo>
                  <a:cubicBezTo>
                    <a:pt x="2083699" y="4552951"/>
                    <a:pt x="2072364" y="4541636"/>
                    <a:pt x="2066744" y="4571968"/>
                  </a:cubicBezTo>
                  <a:lnTo>
                    <a:pt x="2075317" y="4580526"/>
                  </a:lnTo>
                  <a:cubicBezTo>
                    <a:pt x="2081032" y="4580526"/>
                    <a:pt x="2323252" y="4574916"/>
                    <a:pt x="2326491" y="4593267"/>
                  </a:cubicBezTo>
                  <a:cubicBezTo>
                    <a:pt x="2329063" y="4608006"/>
                    <a:pt x="2131419" y="4603252"/>
                    <a:pt x="2117608" y="4602396"/>
                  </a:cubicBezTo>
                  <a:cubicBezTo>
                    <a:pt x="2096272" y="4601064"/>
                    <a:pt x="2072650" y="4603537"/>
                    <a:pt x="2072078" y="4620842"/>
                  </a:cubicBezTo>
                  <a:cubicBezTo>
                    <a:pt x="2074936" y="4632348"/>
                    <a:pt x="2083413" y="4638433"/>
                    <a:pt x="2087794" y="4639289"/>
                  </a:cubicBezTo>
                  <a:cubicBezTo>
                    <a:pt x="2087794" y="4639289"/>
                    <a:pt x="2276199" y="4627403"/>
                    <a:pt x="2278294" y="4634439"/>
                  </a:cubicBezTo>
                  <a:cubicBezTo>
                    <a:pt x="2280485" y="4641475"/>
                    <a:pt x="2180377" y="4652315"/>
                    <a:pt x="2180377" y="4652315"/>
                  </a:cubicBezTo>
                  <a:cubicBezTo>
                    <a:pt x="2156565" y="4660397"/>
                    <a:pt x="2129609" y="4658876"/>
                    <a:pt x="2102463" y="4659922"/>
                  </a:cubicBezTo>
                  <a:cubicBezTo>
                    <a:pt x="2068649" y="4661253"/>
                    <a:pt x="2073793" y="4670191"/>
                    <a:pt x="2071602" y="4674565"/>
                  </a:cubicBezTo>
                  <a:cubicBezTo>
                    <a:pt x="2071602" y="4679129"/>
                    <a:pt x="2083508" y="4690254"/>
                    <a:pt x="2083508" y="4690254"/>
                  </a:cubicBezTo>
                  <a:lnTo>
                    <a:pt x="2103034" y="4694533"/>
                  </a:lnTo>
                  <a:lnTo>
                    <a:pt x="2201047" y="4690159"/>
                  </a:lnTo>
                  <a:lnTo>
                    <a:pt x="2278485" y="4690159"/>
                  </a:lnTo>
                  <a:cubicBezTo>
                    <a:pt x="2284676" y="4683979"/>
                    <a:pt x="2338016" y="4686926"/>
                    <a:pt x="2339159" y="4692917"/>
                  </a:cubicBezTo>
                  <a:cubicBezTo>
                    <a:pt x="2340302" y="4698907"/>
                    <a:pt x="2329539" y="4703566"/>
                    <a:pt x="2321824" y="4704802"/>
                  </a:cubicBezTo>
                  <a:cubicBezTo>
                    <a:pt x="2286581" y="4701474"/>
                    <a:pt x="2237718" y="4714025"/>
                    <a:pt x="2184664" y="4714881"/>
                  </a:cubicBezTo>
                  <a:cubicBezTo>
                    <a:pt x="2131609" y="4715737"/>
                    <a:pt x="2046837" y="4698622"/>
                    <a:pt x="2046837" y="4698622"/>
                  </a:cubicBezTo>
                  <a:close/>
                  <a:moveTo>
                    <a:pt x="2911326" y="4644138"/>
                  </a:moveTo>
                  <a:lnTo>
                    <a:pt x="2893990" y="4665723"/>
                  </a:lnTo>
                  <a:cubicBezTo>
                    <a:pt x="2875226" y="4669430"/>
                    <a:pt x="2888180" y="4687306"/>
                    <a:pt x="2866463" y="4691966"/>
                  </a:cubicBezTo>
                  <a:cubicBezTo>
                    <a:pt x="2659009" y="4691110"/>
                    <a:pt x="2579951" y="4678179"/>
                    <a:pt x="2441363" y="4718019"/>
                  </a:cubicBezTo>
                  <a:lnTo>
                    <a:pt x="2440029" y="4718399"/>
                  </a:lnTo>
                  <a:lnTo>
                    <a:pt x="2421074" y="4718590"/>
                  </a:lnTo>
                  <a:cubicBezTo>
                    <a:pt x="2400976" y="4716878"/>
                    <a:pt x="2425265" y="4691871"/>
                    <a:pt x="2413549" y="4674755"/>
                  </a:cubicBezTo>
                  <a:lnTo>
                    <a:pt x="2412788" y="4597166"/>
                  </a:lnTo>
                  <a:lnTo>
                    <a:pt x="2410406" y="4594028"/>
                  </a:lnTo>
                  <a:lnTo>
                    <a:pt x="2410692" y="4591176"/>
                  </a:lnTo>
                  <a:cubicBezTo>
                    <a:pt x="2415740" y="4526043"/>
                    <a:pt x="2412406" y="4516819"/>
                    <a:pt x="2412406" y="4449024"/>
                  </a:cubicBezTo>
                  <a:cubicBezTo>
                    <a:pt x="2412406" y="4426298"/>
                    <a:pt x="2409644" y="4403858"/>
                    <a:pt x="2409549" y="4381418"/>
                  </a:cubicBezTo>
                  <a:cubicBezTo>
                    <a:pt x="2409549" y="4381418"/>
                    <a:pt x="2414597" y="4224148"/>
                    <a:pt x="2416216" y="4244591"/>
                  </a:cubicBezTo>
                  <a:lnTo>
                    <a:pt x="2410406" y="3914551"/>
                  </a:lnTo>
                  <a:lnTo>
                    <a:pt x="2422979" y="3899528"/>
                  </a:lnTo>
                  <a:cubicBezTo>
                    <a:pt x="2431266" y="3899718"/>
                    <a:pt x="2458507" y="3895344"/>
                    <a:pt x="2506132" y="3861969"/>
                  </a:cubicBezTo>
                  <a:cubicBezTo>
                    <a:pt x="2586523" y="3842001"/>
                    <a:pt x="2572141" y="3850274"/>
                    <a:pt x="2602144" y="3832778"/>
                  </a:cubicBezTo>
                  <a:cubicBezTo>
                    <a:pt x="2614527" y="3841146"/>
                    <a:pt x="2806360" y="3802636"/>
                    <a:pt x="2831030" y="3813952"/>
                  </a:cubicBezTo>
                  <a:cubicBezTo>
                    <a:pt x="2841698" y="3818801"/>
                    <a:pt x="2837698" y="3822129"/>
                    <a:pt x="2841508" y="3833824"/>
                  </a:cubicBezTo>
                  <a:lnTo>
                    <a:pt x="2842079" y="3835155"/>
                  </a:lnTo>
                  <a:lnTo>
                    <a:pt x="2841984" y="3836582"/>
                  </a:lnTo>
                  <a:cubicBezTo>
                    <a:pt x="2845032" y="3874901"/>
                    <a:pt x="2846937" y="3921302"/>
                    <a:pt x="2849032" y="3956484"/>
                  </a:cubicBezTo>
                  <a:cubicBezTo>
                    <a:pt x="2857796" y="4102914"/>
                    <a:pt x="2853700" y="4239362"/>
                    <a:pt x="2869511" y="4383225"/>
                  </a:cubicBezTo>
                  <a:lnTo>
                    <a:pt x="2891228" y="4533745"/>
                  </a:lnTo>
                  <a:cubicBezTo>
                    <a:pt x="2896276" y="4567500"/>
                    <a:pt x="2904373" y="4572064"/>
                    <a:pt x="2907040" y="4598973"/>
                  </a:cubicBezTo>
                  <a:lnTo>
                    <a:pt x="2912279" y="4639003"/>
                  </a:lnTo>
                  <a:lnTo>
                    <a:pt x="2911897" y="4643568"/>
                  </a:lnTo>
                  <a:close/>
                  <a:moveTo>
                    <a:pt x="2902277" y="3963425"/>
                  </a:moveTo>
                  <a:cubicBezTo>
                    <a:pt x="2899229" y="3972363"/>
                    <a:pt x="2909611" y="4115656"/>
                    <a:pt x="2901420" y="4116512"/>
                  </a:cubicBezTo>
                  <a:cubicBezTo>
                    <a:pt x="2893229" y="4117368"/>
                    <a:pt x="2886656" y="4078383"/>
                    <a:pt x="2887704" y="4083517"/>
                  </a:cubicBezTo>
                  <a:lnTo>
                    <a:pt x="2884084" y="3943172"/>
                  </a:lnTo>
                  <a:cubicBezTo>
                    <a:pt x="2883989" y="3942887"/>
                    <a:pt x="2881417" y="3929384"/>
                    <a:pt x="2881322" y="3929099"/>
                  </a:cubicBezTo>
                  <a:lnTo>
                    <a:pt x="2881227" y="3929099"/>
                  </a:lnTo>
                  <a:cubicBezTo>
                    <a:pt x="2881227" y="3928624"/>
                    <a:pt x="2881227" y="3927863"/>
                    <a:pt x="2881132" y="3927293"/>
                  </a:cubicBezTo>
                  <a:cubicBezTo>
                    <a:pt x="2879703" y="3921778"/>
                    <a:pt x="2881417" y="3923775"/>
                    <a:pt x="2881417" y="3918735"/>
                  </a:cubicBezTo>
                  <a:cubicBezTo>
                    <a:pt x="2881417" y="3917689"/>
                    <a:pt x="2881798" y="3916738"/>
                    <a:pt x="2881798" y="3915692"/>
                  </a:cubicBezTo>
                  <a:cubicBezTo>
                    <a:pt x="2880560" y="3905994"/>
                    <a:pt x="2878655" y="3896770"/>
                    <a:pt x="2878655" y="3886596"/>
                  </a:cubicBezTo>
                  <a:cubicBezTo>
                    <a:pt x="2878655" y="3866819"/>
                    <a:pt x="2870368" y="3840575"/>
                    <a:pt x="2879608" y="3825552"/>
                  </a:cubicBezTo>
                  <a:lnTo>
                    <a:pt x="2896086" y="3816424"/>
                  </a:lnTo>
                  <a:lnTo>
                    <a:pt x="2912564" y="3821843"/>
                  </a:lnTo>
                  <a:cubicBezTo>
                    <a:pt x="2916946" y="3830591"/>
                    <a:pt x="2910183" y="3849798"/>
                    <a:pt x="2910183" y="3857405"/>
                  </a:cubicBezTo>
                  <a:cubicBezTo>
                    <a:pt x="2910183" y="3869006"/>
                    <a:pt x="2905897" y="3953156"/>
                    <a:pt x="2902563" y="3962949"/>
                  </a:cubicBezTo>
                  <a:close/>
                  <a:moveTo>
                    <a:pt x="924697" y="3413834"/>
                  </a:moveTo>
                  <a:cubicBezTo>
                    <a:pt x="911933" y="3412408"/>
                    <a:pt x="901932" y="3409555"/>
                    <a:pt x="907647" y="3400998"/>
                  </a:cubicBezTo>
                  <a:cubicBezTo>
                    <a:pt x="913362" y="3392440"/>
                    <a:pt x="1008802" y="3400998"/>
                    <a:pt x="1008802" y="3400998"/>
                  </a:cubicBezTo>
                  <a:cubicBezTo>
                    <a:pt x="1055856" y="3432281"/>
                    <a:pt x="1107100" y="3440743"/>
                    <a:pt x="1107100" y="3440743"/>
                  </a:cubicBezTo>
                  <a:cubicBezTo>
                    <a:pt x="1107100" y="3440743"/>
                    <a:pt x="1137009" y="3454911"/>
                    <a:pt x="1222448" y="3541723"/>
                  </a:cubicBezTo>
                  <a:cubicBezTo>
                    <a:pt x="1316555" y="3637284"/>
                    <a:pt x="1299410" y="3861779"/>
                    <a:pt x="1299410" y="3861779"/>
                  </a:cubicBezTo>
                  <a:cubicBezTo>
                    <a:pt x="1299410" y="3861779"/>
                    <a:pt x="1300839" y="3904472"/>
                    <a:pt x="1293695" y="3968465"/>
                  </a:cubicBezTo>
                  <a:cubicBezTo>
                    <a:pt x="1286647" y="4032457"/>
                    <a:pt x="1340749" y="4028178"/>
                    <a:pt x="1340749" y="4028178"/>
                  </a:cubicBezTo>
                  <a:cubicBezTo>
                    <a:pt x="1383516" y="4068018"/>
                    <a:pt x="1397708" y="4052329"/>
                    <a:pt x="1397708" y="4052329"/>
                  </a:cubicBezTo>
                  <a:cubicBezTo>
                    <a:pt x="1397708" y="4052329"/>
                    <a:pt x="1411996" y="4072202"/>
                    <a:pt x="1424759" y="4066497"/>
                  </a:cubicBezTo>
                  <a:cubicBezTo>
                    <a:pt x="1437618" y="4060792"/>
                    <a:pt x="1423330" y="4039493"/>
                    <a:pt x="1419139" y="4026656"/>
                  </a:cubicBezTo>
                  <a:cubicBezTo>
                    <a:pt x="1414853" y="4013820"/>
                    <a:pt x="1402090" y="3733605"/>
                    <a:pt x="1402090" y="3733605"/>
                  </a:cubicBezTo>
                  <a:cubicBezTo>
                    <a:pt x="1406376" y="3645366"/>
                    <a:pt x="1350845" y="3515860"/>
                    <a:pt x="1350845" y="3515860"/>
                  </a:cubicBezTo>
                  <a:cubicBezTo>
                    <a:pt x="1323794" y="3416306"/>
                    <a:pt x="1172823" y="3333773"/>
                    <a:pt x="1157202" y="3329494"/>
                  </a:cubicBezTo>
                  <a:cubicBezTo>
                    <a:pt x="1141486" y="3325215"/>
                    <a:pt x="1077478" y="3295263"/>
                    <a:pt x="1077478" y="3295263"/>
                  </a:cubicBezTo>
                  <a:cubicBezTo>
                    <a:pt x="1081764" y="3285279"/>
                    <a:pt x="1056142" y="3263980"/>
                    <a:pt x="1056142" y="3263980"/>
                  </a:cubicBezTo>
                  <a:cubicBezTo>
                    <a:pt x="1056142" y="3263980"/>
                    <a:pt x="1138723" y="3253996"/>
                    <a:pt x="1182919" y="3249718"/>
                  </a:cubicBezTo>
                  <a:cubicBezTo>
                    <a:pt x="1227115" y="3245439"/>
                    <a:pt x="1402280" y="3272443"/>
                    <a:pt x="1400851" y="3241160"/>
                  </a:cubicBezTo>
                  <a:cubicBezTo>
                    <a:pt x="1397232" y="3150449"/>
                    <a:pt x="1398946" y="3056600"/>
                    <a:pt x="1390850" y="2967981"/>
                  </a:cubicBezTo>
                  <a:cubicBezTo>
                    <a:pt x="1389421" y="2952292"/>
                    <a:pt x="1398280" y="2945731"/>
                    <a:pt x="1399423" y="2919583"/>
                  </a:cubicBezTo>
                  <a:cubicBezTo>
                    <a:pt x="1401423" y="2872706"/>
                    <a:pt x="1396565" y="2794451"/>
                    <a:pt x="1396565" y="2743200"/>
                  </a:cubicBezTo>
                  <a:cubicBezTo>
                    <a:pt x="1396565" y="2578133"/>
                    <a:pt x="1402280" y="2485615"/>
                    <a:pt x="1400756" y="2247047"/>
                  </a:cubicBezTo>
                  <a:cubicBezTo>
                    <a:pt x="1399804" y="2092344"/>
                    <a:pt x="1400089" y="2006482"/>
                    <a:pt x="1399423" y="1856818"/>
                  </a:cubicBezTo>
                  <a:lnTo>
                    <a:pt x="1395136" y="1789974"/>
                  </a:lnTo>
                  <a:cubicBezTo>
                    <a:pt x="1399423" y="1771432"/>
                    <a:pt x="1415139" y="1748707"/>
                    <a:pt x="1435141" y="1738818"/>
                  </a:cubicBezTo>
                  <a:cubicBezTo>
                    <a:pt x="1439809" y="1737297"/>
                    <a:pt x="1444571" y="1732923"/>
                    <a:pt x="1447524" y="1725982"/>
                  </a:cubicBezTo>
                  <a:cubicBezTo>
                    <a:pt x="1449334" y="1721513"/>
                    <a:pt x="1450286" y="1716378"/>
                    <a:pt x="1450286" y="1711243"/>
                  </a:cubicBezTo>
                  <a:cubicBezTo>
                    <a:pt x="1450286" y="1704968"/>
                    <a:pt x="1448953" y="1698692"/>
                    <a:pt x="1446286" y="1693653"/>
                  </a:cubicBezTo>
                  <a:cubicBezTo>
                    <a:pt x="1436665" y="1678534"/>
                    <a:pt x="1437904" y="1661799"/>
                    <a:pt x="1415139" y="1663225"/>
                  </a:cubicBezTo>
                  <a:cubicBezTo>
                    <a:pt x="1400851" y="1664081"/>
                    <a:pt x="1395708" y="1655904"/>
                    <a:pt x="1395708" y="1655904"/>
                  </a:cubicBezTo>
                  <a:cubicBezTo>
                    <a:pt x="1426474" y="1646110"/>
                    <a:pt x="1422759" y="1624906"/>
                    <a:pt x="1430855" y="1615968"/>
                  </a:cubicBezTo>
                  <a:cubicBezTo>
                    <a:pt x="1439047" y="1607030"/>
                    <a:pt x="1444571" y="1615017"/>
                    <a:pt x="1444571" y="1605319"/>
                  </a:cubicBezTo>
                  <a:lnTo>
                    <a:pt x="1444571" y="1603702"/>
                  </a:lnTo>
                  <a:lnTo>
                    <a:pt x="1445238" y="1602181"/>
                  </a:lnTo>
                  <a:cubicBezTo>
                    <a:pt x="1450381" y="1590200"/>
                    <a:pt x="1452096" y="1574606"/>
                    <a:pt x="1449334" y="1563481"/>
                  </a:cubicBezTo>
                  <a:cubicBezTo>
                    <a:pt x="1438856" y="1521549"/>
                    <a:pt x="1435141" y="1522215"/>
                    <a:pt x="1421997" y="1494450"/>
                  </a:cubicBezTo>
                  <a:lnTo>
                    <a:pt x="1419806" y="1491883"/>
                  </a:lnTo>
                  <a:lnTo>
                    <a:pt x="1420282" y="1488555"/>
                  </a:lnTo>
                  <a:cubicBezTo>
                    <a:pt x="1421997" y="1472390"/>
                    <a:pt x="1426093" y="1447953"/>
                    <a:pt x="1434094" y="1435402"/>
                  </a:cubicBezTo>
                  <a:lnTo>
                    <a:pt x="1440190" y="1425703"/>
                  </a:lnTo>
                  <a:cubicBezTo>
                    <a:pt x="1443523" y="1413152"/>
                    <a:pt x="1444952" y="1401457"/>
                    <a:pt x="1444952" y="1390427"/>
                  </a:cubicBezTo>
                  <a:cubicBezTo>
                    <a:pt x="1444952" y="1352298"/>
                    <a:pt x="1415901" y="1334517"/>
                    <a:pt x="1396184" y="1300382"/>
                  </a:cubicBezTo>
                  <a:cubicBezTo>
                    <a:pt x="1396184" y="1300382"/>
                    <a:pt x="1374086" y="1271381"/>
                    <a:pt x="1371133" y="1266056"/>
                  </a:cubicBezTo>
                  <a:cubicBezTo>
                    <a:pt x="1355322" y="1260351"/>
                    <a:pt x="1350559" y="1260065"/>
                    <a:pt x="1342654" y="1264629"/>
                  </a:cubicBezTo>
                  <a:cubicBezTo>
                    <a:pt x="1330271" y="1271761"/>
                    <a:pt x="1330557" y="1292584"/>
                    <a:pt x="1319317" y="1312267"/>
                  </a:cubicBezTo>
                  <a:cubicBezTo>
                    <a:pt x="1304268" y="1338606"/>
                    <a:pt x="1299982" y="1347163"/>
                    <a:pt x="1290076" y="1374167"/>
                  </a:cubicBezTo>
                  <a:cubicBezTo>
                    <a:pt x="1288075" y="1387479"/>
                    <a:pt x="1285789" y="1387955"/>
                    <a:pt x="1285789" y="1401171"/>
                  </a:cubicBezTo>
                  <a:cubicBezTo>
                    <a:pt x="1285789" y="1424657"/>
                    <a:pt x="1290647" y="1435117"/>
                    <a:pt x="1290647" y="1435117"/>
                  </a:cubicBezTo>
                  <a:lnTo>
                    <a:pt x="1291409" y="1435973"/>
                  </a:lnTo>
                  <a:cubicBezTo>
                    <a:pt x="1297410" y="1443770"/>
                    <a:pt x="1307221" y="1470298"/>
                    <a:pt x="1307221" y="1476574"/>
                  </a:cubicBezTo>
                  <a:cubicBezTo>
                    <a:pt x="1307221" y="1489315"/>
                    <a:pt x="1284456" y="1544845"/>
                    <a:pt x="1284456" y="1544845"/>
                  </a:cubicBezTo>
                  <a:cubicBezTo>
                    <a:pt x="1280170" y="1558537"/>
                    <a:pt x="1275883" y="1556921"/>
                    <a:pt x="1275883" y="1570423"/>
                  </a:cubicBezTo>
                  <a:cubicBezTo>
                    <a:pt x="1275883" y="1580597"/>
                    <a:pt x="1291600" y="1596001"/>
                    <a:pt x="1299029" y="1603797"/>
                  </a:cubicBezTo>
                  <a:lnTo>
                    <a:pt x="1290552" y="1615683"/>
                  </a:lnTo>
                  <a:lnTo>
                    <a:pt x="1191873" y="1541897"/>
                  </a:lnTo>
                  <a:cubicBezTo>
                    <a:pt x="1143486" y="1479331"/>
                    <a:pt x="1097861" y="1409539"/>
                    <a:pt x="1089289" y="1294581"/>
                  </a:cubicBezTo>
                  <a:cubicBezTo>
                    <a:pt x="1087098" y="1287735"/>
                    <a:pt x="1085764" y="1281460"/>
                    <a:pt x="1085764" y="1276325"/>
                  </a:cubicBezTo>
                  <a:cubicBezTo>
                    <a:pt x="1085764" y="1264249"/>
                    <a:pt x="1090622" y="1256357"/>
                    <a:pt x="1095670" y="1251413"/>
                  </a:cubicBezTo>
                  <a:cubicBezTo>
                    <a:pt x="1112815" y="1234868"/>
                    <a:pt x="1128151" y="1233917"/>
                    <a:pt x="1144819" y="1240288"/>
                  </a:cubicBezTo>
                  <a:cubicBezTo>
                    <a:pt x="1164250" y="1234393"/>
                    <a:pt x="1167870" y="1215756"/>
                    <a:pt x="1167870" y="1198355"/>
                  </a:cubicBezTo>
                  <a:cubicBezTo>
                    <a:pt x="1167584" y="1191414"/>
                    <a:pt x="1165870" y="1186470"/>
                    <a:pt x="1162822" y="1183712"/>
                  </a:cubicBezTo>
                  <a:cubicBezTo>
                    <a:pt x="1157011" y="1178483"/>
                    <a:pt x="1147105" y="1174679"/>
                    <a:pt x="1134913" y="1176201"/>
                  </a:cubicBezTo>
                  <a:cubicBezTo>
                    <a:pt x="1123674" y="1177532"/>
                    <a:pt x="1107672" y="1182191"/>
                    <a:pt x="1097861" y="1179053"/>
                  </a:cubicBezTo>
                  <a:lnTo>
                    <a:pt x="1097861" y="1143491"/>
                  </a:lnTo>
                  <a:lnTo>
                    <a:pt x="1120721" y="1102224"/>
                  </a:lnTo>
                  <a:cubicBezTo>
                    <a:pt x="1120721" y="1096519"/>
                    <a:pt x="1120531" y="1082732"/>
                    <a:pt x="1117864" y="1073794"/>
                  </a:cubicBezTo>
                  <a:cubicBezTo>
                    <a:pt x="1113673" y="1059531"/>
                    <a:pt x="1115482" y="1051069"/>
                    <a:pt x="1103671" y="1031101"/>
                  </a:cubicBezTo>
                  <a:cubicBezTo>
                    <a:pt x="1091956" y="1011418"/>
                    <a:pt x="1120816" y="985555"/>
                    <a:pt x="1117959" y="925842"/>
                  </a:cubicBezTo>
                  <a:cubicBezTo>
                    <a:pt x="1117387" y="914146"/>
                    <a:pt x="1103767" y="894559"/>
                    <a:pt x="1089479" y="873165"/>
                  </a:cubicBezTo>
                  <a:cubicBezTo>
                    <a:pt x="1090717" y="867555"/>
                    <a:pt x="1059856" y="839600"/>
                    <a:pt x="1059856" y="833229"/>
                  </a:cubicBezTo>
                  <a:cubicBezTo>
                    <a:pt x="1059856" y="804038"/>
                    <a:pt x="1064238" y="788634"/>
                    <a:pt x="1049093" y="772185"/>
                  </a:cubicBezTo>
                  <a:cubicBezTo>
                    <a:pt x="1045855" y="771614"/>
                    <a:pt x="1035853" y="770093"/>
                    <a:pt x="1029662" y="773706"/>
                  </a:cubicBezTo>
                  <a:cubicBezTo>
                    <a:pt x="1029662" y="773706"/>
                    <a:pt x="1028805" y="776368"/>
                    <a:pt x="1024709" y="778175"/>
                  </a:cubicBezTo>
                  <a:cubicBezTo>
                    <a:pt x="1017946" y="790536"/>
                    <a:pt x="1019565" y="823055"/>
                    <a:pt x="1009755" y="834846"/>
                  </a:cubicBezTo>
                  <a:cubicBezTo>
                    <a:pt x="990229" y="858046"/>
                    <a:pt x="966988" y="905969"/>
                    <a:pt x="972703" y="928694"/>
                  </a:cubicBezTo>
                  <a:cubicBezTo>
                    <a:pt x="974798" y="937062"/>
                    <a:pt x="991276" y="965682"/>
                    <a:pt x="991276" y="965682"/>
                  </a:cubicBezTo>
                  <a:cubicBezTo>
                    <a:pt x="1002611" y="979945"/>
                    <a:pt x="1011946" y="984604"/>
                    <a:pt x="1009755" y="995539"/>
                  </a:cubicBezTo>
                  <a:cubicBezTo>
                    <a:pt x="1008326" y="1002671"/>
                    <a:pt x="996134" y="1003241"/>
                    <a:pt x="978418" y="1012559"/>
                  </a:cubicBezTo>
                  <a:cubicBezTo>
                    <a:pt x="965178" y="1028344"/>
                    <a:pt x="947557" y="1063049"/>
                    <a:pt x="948509" y="1082257"/>
                  </a:cubicBezTo>
                  <a:cubicBezTo>
                    <a:pt x="952795" y="1163364"/>
                    <a:pt x="995277" y="1153951"/>
                    <a:pt x="1000897" y="1173348"/>
                  </a:cubicBezTo>
                  <a:lnTo>
                    <a:pt x="996991" y="1181811"/>
                  </a:lnTo>
                  <a:cubicBezTo>
                    <a:pt x="996991" y="1181811"/>
                    <a:pt x="968416" y="1182952"/>
                    <a:pt x="964987" y="1182952"/>
                  </a:cubicBezTo>
                  <a:cubicBezTo>
                    <a:pt x="945747" y="1193886"/>
                    <a:pt x="888121" y="1175915"/>
                    <a:pt x="888121" y="1192460"/>
                  </a:cubicBezTo>
                  <a:cubicBezTo>
                    <a:pt x="888121" y="1196168"/>
                    <a:pt x="895550" y="1238006"/>
                    <a:pt x="911552" y="1251413"/>
                  </a:cubicBezTo>
                  <a:cubicBezTo>
                    <a:pt x="920125" y="1258544"/>
                    <a:pt x="978513" y="1254265"/>
                    <a:pt x="978513" y="1254265"/>
                  </a:cubicBezTo>
                  <a:lnTo>
                    <a:pt x="995658" y="1268433"/>
                  </a:lnTo>
                  <a:cubicBezTo>
                    <a:pt x="994229" y="1312457"/>
                    <a:pt x="1001944" y="1321395"/>
                    <a:pt x="991372" y="1360856"/>
                  </a:cubicBezTo>
                  <a:cubicBezTo>
                    <a:pt x="986704" y="1378541"/>
                    <a:pt x="985466" y="1414673"/>
                    <a:pt x="984323" y="1430553"/>
                  </a:cubicBezTo>
                  <a:cubicBezTo>
                    <a:pt x="979656" y="1443199"/>
                    <a:pt x="971560" y="1438635"/>
                    <a:pt x="964416" y="1450521"/>
                  </a:cubicBezTo>
                  <a:cubicBezTo>
                    <a:pt x="937365" y="1542943"/>
                    <a:pt x="836114" y="1596286"/>
                    <a:pt x="780964" y="1564432"/>
                  </a:cubicBezTo>
                  <a:lnTo>
                    <a:pt x="769344" y="1565763"/>
                  </a:lnTo>
                  <a:cubicBezTo>
                    <a:pt x="769344" y="1565763"/>
                    <a:pt x="777916" y="1541517"/>
                    <a:pt x="775059" y="1535812"/>
                  </a:cubicBezTo>
                  <a:lnTo>
                    <a:pt x="766582" y="1508712"/>
                  </a:lnTo>
                  <a:cubicBezTo>
                    <a:pt x="770582" y="1501771"/>
                    <a:pt x="775059" y="1488745"/>
                    <a:pt x="775059" y="1469728"/>
                  </a:cubicBezTo>
                  <a:cubicBezTo>
                    <a:pt x="775154" y="1458983"/>
                    <a:pt x="748294" y="1433215"/>
                    <a:pt x="745246" y="1424753"/>
                  </a:cubicBezTo>
                  <a:cubicBezTo>
                    <a:pt x="738102" y="1404785"/>
                    <a:pt x="766582" y="1409634"/>
                    <a:pt x="766582" y="1382059"/>
                  </a:cubicBezTo>
                  <a:cubicBezTo>
                    <a:pt x="766582" y="1344691"/>
                    <a:pt x="721433" y="1289922"/>
                    <a:pt x="709622" y="1253980"/>
                  </a:cubicBezTo>
                  <a:cubicBezTo>
                    <a:pt x="696668" y="1238671"/>
                    <a:pt x="698287" y="1218418"/>
                    <a:pt x="672475" y="1223648"/>
                  </a:cubicBezTo>
                  <a:lnTo>
                    <a:pt x="659235" y="1237245"/>
                  </a:lnTo>
                  <a:cubicBezTo>
                    <a:pt x="641328" y="1272427"/>
                    <a:pt x="616753" y="1309034"/>
                    <a:pt x="605800" y="1343170"/>
                  </a:cubicBezTo>
                  <a:cubicBezTo>
                    <a:pt x="603133" y="1350586"/>
                    <a:pt x="601990" y="1357718"/>
                    <a:pt x="601990" y="1364754"/>
                  </a:cubicBezTo>
                  <a:cubicBezTo>
                    <a:pt x="601990" y="1381964"/>
                    <a:pt x="624278" y="1396417"/>
                    <a:pt x="631422" y="1413342"/>
                  </a:cubicBezTo>
                  <a:cubicBezTo>
                    <a:pt x="631422" y="1413342"/>
                    <a:pt x="637137" y="1423326"/>
                    <a:pt x="614372" y="1463167"/>
                  </a:cubicBezTo>
                  <a:cubicBezTo>
                    <a:pt x="611705" y="1467731"/>
                    <a:pt x="602942" y="1487318"/>
                    <a:pt x="610086" y="1508903"/>
                  </a:cubicBezTo>
                  <a:cubicBezTo>
                    <a:pt x="612848" y="1521834"/>
                    <a:pt x="619325" y="1524497"/>
                    <a:pt x="627612" y="1533340"/>
                  </a:cubicBezTo>
                  <a:cubicBezTo>
                    <a:pt x="637327" y="1543799"/>
                    <a:pt x="647424" y="1554543"/>
                    <a:pt x="649710" y="1571374"/>
                  </a:cubicBezTo>
                  <a:lnTo>
                    <a:pt x="649996" y="1573560"/>
                  </a:lnTo>
                  <a:lnTo>
                    <a:pt x="649138" y="1575462"/>
                  </a:lnTo>
                  <a:cubicBezTo>
                    <a:pt x="643138" y="1590200"/>
                    <a:pt x="625135" y="1597237"/>
                    <a:pt x="601132" y="1594099"/>
                  </a:cubicBezTo>
                  <a:cubicBezTo>
                    <a:pt x="586940" y="1596856"/>
                    <a:pt x="575510" y="1592482"/>
                    <a:pt x="567319" y="1608932"/>
                  </a:cubicBezTo>
                  <a:lnTo>
                    <a:pt x="563794" y="1615778"/>
                  </a:lnTo>
                  <a:cubicBezTo>
                    <a:pt x="563413" y="1618346"/>
                    <a:pt x="563128" y="1620723"/>
                    <a:pt x="563128" y="1623005"/>
                  </a:cubicBezTo>
                  <a:cubicBezTo>
                    <a:pt x="563128" y="1644779"/>
                    <a:pt x="551031" y="1664747"/>
                    <a:pt x="580273" y="1675111"/>
                  </a:cubicBezTo>
                  <a:cubicBezTo>
                    <a:pt x="595608" y="1680626"/>
                    <a:pt x="607324" y="1658091"/>
                    <a:pt x="620182" y="1677964"/>
                  </a:cubicBezTo>
                  <a:lnTo>
                    <a:pt x="628755" y="1754792"/>
                  </a:lnTo>
                  <a:lnTo>
                    <a:pt x="617420" y="1825916"/>
                  </a:lnTo>
                  <a:cubicBezTo>
                    <a:pt x="625897" y="1865756"/>
                    <a:pt x="622945" y="1888387"/>
                    <a:pt x="622945" y="1921571"/>
                  </a:cubicBezTo>
                  <a:cubicBezTo>
                    <a:pt x="622945" y="1934313"/>
                    <a:pt x="617992" y="2017512"/>
                    <a:pt x="615896" y="2029397"/>
                  </a:cubicBezTo>
                  <a:cubicBezTo>
                    <a:pt x="615896" y="2339565"/>
                    <a:pt x="620087" y="2584408"/>
                    <a:pt x="620087" y="2951246"/>
                  </a:cubicBezTo>
                  <a:cubicBezTo>
                    <a:pt x="620087" y="3017520"/>
                    <a:pt x="632660" y="3153967"/>
                    <a:pt x="632946" y="3220146"/>
                  </a:cubicBezTo>
                  <a:cubicBezTo>
                    <a:pt x="651424" y="3267118"/>
                    <a:pt x="696763" y="3228609"/>
                    <a:pt x="726958" y="3237261"/>
                  </a:cubicBezTo>
                  <a:cubicBezTo>
                    <a:pt x="756866" y="3245819"/>
                    <a:pt x="849163" y="3239068"/>
                    <a:pt x="859546" y="3238307"/>
                  </a:cubicBezTo>
                  <a:cubicBezTo>
                    <a:pt x="883263" y="3236406"/>
                    <a:pt x="916886" y="3239734"/>
                    <a:pt x="928030" y="3272918"/>
                  </a:cubicBezTo>
                  <a:lnTo>
                    <a:pt x="930507" y="3280145"/>
                  </a:lnTo>
                  <a:lnTo>
                    <a:pt x="912219" y="3280049"/>
                  </a:lnTo>
                  <a:cubicBezTo>
                    <a:pt x="912219" y="3280049"/>
                    <a:pt x="886597" y="3278623"/>
                    <a:pt x="875167" y="3278623"/>
                  </a:cubicBezTo>
                  <a:cubicBezTo>
                    <a:pt x="863832" y="3278623"/>
                    <a:pt x="775535" y="3301349"/>
                    <a:pt x="775535" y="3301349"/>
                  </a:cubicBezTo>
                  <a:cubicBezTo>
                    <a:pt x="775535" y="3301349"/>
                    <a:pt x="663045" y="3322648"/>
                    <a:pt x="643042" y="3338337"/>
                  </a:cubicBezTo>
                  <a:cubicBezTo>
                    <a:pt x="622373" y="3354501"/>
                    <a:pt x="670093" y="3378177"/>
                    <a:pt x="687143" y="3363914"/>
                  </a:cubicBezTo>
                  <a:cubicBezTo>
                    <a:pt x="704288" y="3349747"/>
                    <a:pt x="813921" y="3319890"/>
                    <a:pt x="882310" y="3314185"/>
                  </a:cubicBezTo>
                  <a:cubicBezTo>
                    <a:pt x="950700" y="3308480"/>
                    <a:pt x="1009088" y="3325500"/>
                    <a:pt x="1051760" y="3339763"/>
                  </a:cubicBezTo>
                  <a:cubicBezTo>
                    <a:pt x="1094527" y="3353931"/>
                    <a:pt x="1219876" y="3399476"/>
                    <a:pt x="1224067" y="3410886"/>
                  </a:cubicBezTo>
                  <a:cubicBezTo>
                    <a:pt x="1228354" y="3422297"/>
                    <a:pt x="1242641" y="3439317"/>
                    <a:pt x="1242641" y="3439317"/>
                  </a:cubicBezTo>
                  <a:cubicBezTo>
                    <a:pt x="1252642" y="3440743"/>
                    <a:pt x="1273978" y="3459190"/>
                    <a:pt x="1273978" y="3464895"/>
                  </a:cubicBezTo>
                  <a:cubicBezTo>
                    <a:pt x="1273978" y="3470600"/>
                    <a:pt x="1318174" y="3544576"/>
                    <a:pt x="1328080" y="3550186"/>
                  </a:cubicBezTo>
                  <a:cubicBezTo>
                    <a:pt x="1338082" y="3555891"/>
                    <a:pt x="1343797" y="3574433"/>
                    <a:pt x="1343797" y="3574433"/>
                  </a:cubicBezTo>
                  <a:lnTo>
                    <a:pt x="1366561" y="3666950"/>
                  </a:lnTo>
                  <a:lnTo>
                    <a:pt x="1370848" y="3881747"/>
                  </a:lnTo>
                  <a:lnTo>
                    <a:pt x="1372276" y="3930050"/>
                  </a:lnTo>
                  <a:cubicBezTo>
                    <a:pt x="1372276" y="3930050"/>
                    <a:pt x="1375134" y="3991190"/>
                    <a:pt x="1373705" y="4004026"/>
                  </a:cubicBezTo>
                  <a:cubicBezTo>
                    <a:pt x="1372276" y="4016863"/>
                    <a:pt x="1346654" y="4006879"/>
                    <a:pt x="1346654" y="4006879"/>
                  </a:cubicBezTo>
                  <a:cubicBezTo>
                    <a:pt x="1346654" y="4006879"/>
                    <a:pt x="1348083" y="3994042"/>
                    <a:pt x="1343797" y="3988337"/>
                  </a:cubicBezTo>
                  <a:cubicBezTo>
                    <a:pt x="1339606" y="3982632"/>
                    <a:pt x="1339606" y="3952775"/>
                    <a:pt x="1339606" y="3952775"/>
                  </a:cubicBezTo>
                  <a:cubicBezTo>
                    <a:pt x="1339606" y="3952775"/>
                    <a:pt x="1341034" y="3769262"/>
                    <a:pt x="1338177" y="3668281"/>
                  </a:cubicBezTo>
                  <a:cubicBezTo>
                    <a:pt x="1335319" y="3567301"/>
                    <a:pt x="1232830" y="3479062"/>
                    <a:pt x="1232830" y="3479062"/>
                  </a:cubicBezTo>
                  <a:cubicBezTo>
                    <a:pt x="1232830" y="3479062"/>
                    <a:pt x="1219972" y="3477636"/>
                    <a:pt x="1219972" y="3463373"/>
                  </a:cubicBezTo>
                  <a:cubicBezTo>
                    <a:pt x="1219972" y="3449110"/>
                    <a:pt x="1091832" y="3372282"/>
                    <a:pt x="1003535" y="3349557"/>
                  </a:cubicBezTo>
                  <a:cubicBezTo>
                    <a:pt x="915238" y="3326831"/>
                    <a:pt x="824179" y="3353835"/>
                    <a:pt x="824179" y="3353835"/>
                  </a:cubicBezTo>
                  <a:lnTo>
                    <a:pt x="774363" y="3358114"/>
                  </a:lnTo>
                  <a:cubicBezTo>
                    <a:pt x="774363" y="3358114"/>
                    <a:pt x="740169" y="3377987"/>
                    <a:pt x="701783" y="3382266"/>
                  </a:cubicBezTo>
                  <a:cubicBezTo>
                    <a:pt x="639394" y="3389207"/>
                    <a:pt x="680447" y="3405086"/>
                    <a:pt x="691782" y="3423533"/>
                  </a:cubicBezTo>
                  <a:cubicBezTo>
                    <a:pt x="703212" y="3442074"/>
                    <a:pt x="741597" y="3426385"/>
                    <a:pt x="768696" y="3413549"/>
                  </a:cubicBezTo>
                  <a:cubicBezTo>
                    <a:pt x="795747" y="3400712"/>
                    <a:pt x="886901" y="3397860"/>
                    <a:pt x="886901" y="3397860"/>
                  </a:cubicBezTo>
                  <a:cubicBezTo>
                    <a:pt x="889759" y="3397860"/>
                    <a:pt x="911095" y="3416402"/>
                    <a:pt x="884044" y="3416402"/>
                  </a:cubicBezTo>
                  <a:cubicBezTo>
                    <a:pt x="841115" y="3416402"/>
                    <a:pt x="822798" y="3422106"/>
                    <a:pt x="822798" y="3422106"/>
                  </a:cubicBezTo>
                  <a:cubicBezTo>
                    <a:pt x="804320" y="3422106"/>
                    <a:pt x="777269" y="3436369"/>
                    <a:pt x="777269" y="3436369"/>
                  </a:cubicBezTo>
                  <a:cubicBezTo>
                    <a:pt x="777269" y="3436369"/>
                    <a:pt x="753075" y="3444927"/>
                    <a:pt x="728815" y="3443500"/>
                  </a:cubicBezTo>
                  <a:cubicBezTo>
                    <a:pt x="704621" y="3442074"/>
                    <a:pt x="713099" y="3477636"/>
                    <a:pt x="713099" y="3477636"/>
                  </a:cubicBezTo>
                  <a:cubicBezTo>
                    <a:pt x="701669" y="3477636"/>
                    <a:pt x="647567" y="3375230"/>
                    <a:pt x="647567" y="3375230"/>
                  </a:cubicBezTo>
                  <a:cubicBezTo>
                    <a:pt x="629050" y="3353835"/>
                    <a:pt x="617658" y="3341094"/>
                    <a:pt x="594865" y="3312569"/>
                  </a:cubicBezTo>
                  <a:lnTo>
                    <a:pt x="577977" y="3259616"/>
                  </a:lnTo>
                  <a:cubicBezTo>
                    <a:pt x="476193" y="3093569"/>
                    <a:pt x="460819" y="2993473"/>
                    <a:pt x="384239" y="2727521"/>
                  </a:cubicBezTo>
                  <a:cubicBezTo>
                    <a:pt x="332899" y="2495608"/>
                    <a:pt x="324803" y="2279842"/>
                    <a:pt x="336233" y="2116220"/>
                  </a:cubicBezTo>
                  <a:lnTo>
                    <a:pt x="341528" y="2021895"/>
                  </a:lnTo>
                  <a:cubicBezTo>
                    <a:pt x="356768" y="1895718"/>
                    <a:pt x="377095" y="1792836"/>
                    <a:pt x="411270" y="1670461"/>
                  </a:cubicBezTo>
                  <a:cubicBezTo>
                    <a:pt x="488328" y="1374652"/>
                    <a:pt x="646252" y="1104231"/>
                    <a:pt x="865575" y="852446"/>
                  </a:cubicBezTo>
                  <a:cubicBezTo>
                    <a:pt x="960949" y="751466"/>
                    <a:pt x="1015232" y="704969"/>
                    <a:pt x="1110463" y="624813"/>
                  </a:cubicBezTo>
                  <a:cubicBezTo>
                    <a:pt x="1122902" y="614420"/>
                    <a:pt x="1145372" y="605225"/>
                    <a:pt x="1166032" y="590677"/>
                  </a:cubicBezTo>
                  <a:cubicBezTo>
                    <a:pt x="1174890" y="584497"/>
                    <a:pt x="1180129" y="573752"/>
                    <a:pt x="1189463" y="567381"/>
                  </a:cubicBezTo>
                  <a:cubicBezTo>
                    <a:pt x="1245756" y="529062"/>
                    <a:pt x="1306097" y="491028"/>
                    <a:pt x="1306097" y="491028"/>
                  </a:cubicBezTo>
                  <a:cubicBezTo>
                    <a:pt x="1338415" y="475434"/>
                    <a:pt x="1432398" y="405737"/>
                    <a:pt x="1422435" y="395753"/>
                  </a:cubicBezTo>
                  <a:cubicBezTo>
                    <a:pt x="1411005" y="380140"/>
                    <a:pt x="1314326" y="447764"/>
                    <a:pt x="1268606" y="472582"/>
                  </a:cubicBezTo>
                  <a:cubicBezTo>
                    <a:pt x="1217314" y="512422"/>
                    <a:pt x="1194645" y="523927"/>
                    <a:pt x="1150401" y="556542"/>
                  </a:cubicBezTo>
                  <a:cubicBezTo>
                    <a:pt x="1036482" y="640464"/>
                    <a:pt x="929640" y="725840"/>
                    <a:pt x="838495" y="836814"/>
                  </a:cubicBezTo>
                  <a:cubicBezTo>
                    <a:pt x="744388" y="936083"/>
                    <a:pt x="666569" y="1046600"/>
                    <a:pt x="595036" y="1164001"/>
                  </a:cubicBezTo>
                  <a:cubicBezTo>
                    <a:pt x="587607" y="1176267"/>
                    <a:pt x="583797" y="1191357"/>
                    <a:pt x="576558" y="1203842"/>
                  </a:cubicBezTo>
                  <a:cubicBezTo>
                    <a:pt x="569319" y="1216364"/>
                    <a:pt x="553222" y="1222954"/>
                    <a:pt x="546268" y="1235695"/>
                  </a:cubicBezTo>
                  <a:cubicBezTo>
                    <a:pt x="419491" y="1467322"/>
                    <a:pt x="335290" y="1737458"/>
                    <a:pt x="298904" y="2061698"/>
                  </a:cubicBezTo>
                  <a:cubicBezTo>
                    <a:pt x="292522" y="2116609"/>
                    <a:pt x="288903" y="2152504"/>
                    <a:pt x="288903" y="2203945"/>
                  </a:cubicBezTo>
                  <a:cubicBezTo>
                    <a:pt x="288903" y="2294751"/>
                    <a:pt x="285093" y="2387744"/>
                    <a:pt x="289379" y="2479977"/>
                  </a:cubicBezTo>
                  <a:cubicBezTo>
                    <a:pt x="290522" y="2503719"/>
                    <a:pt x="303667" y="2536039"/>
                    <a:pt x="306048" y="2559620"/>
                  </a:cubicBezTo>
                  <a:cubicBezTo>
                    <a:pt x="308239" y="2581109"/>
                    <a:pt x="299666" y="2593850"/>
                    <a:pt x="303190" y="2615149"/>
                  </a:cubicBezTo>
                  <a:cubicBezTo>
                    <a:pt x="303381" y="2615149"/>
                    <a:pt x="337385" y="2744655"/>
                    <a:pt x="337385" y="2744655"/>
                  </a:cubicBezTo>
                  <a:cubicBezTo>
                    <a:pt x="361579" y="2865603"/>
                    <a:pt x="388630" y="2905387"/>
                    <a:pt x="414252" y="2979363"/>
                  </a:cubicBezTo>
                  <a:cubicBezTo>
                    <a:pt x="456257" y="3100596"/>
                    <a:pt x="529123" y="3246608"/>
                    <a:pt x="596179" y="3358276"/>
                  </a:cubicBezTo>
                  <a:lnTo>
                    <a:pt x="672951" y="3490159"/>
                  </a:lnTo>
                  <a:cubicBezTo>
                    <a:pt x="673141" y="3490159"/>
                    <a:pt x="755914" y="3590378"/>
                    <a:pt x="755914" y="3590378"/>
                  </a:cubicBezTo>
                  <a:cubicBezTo>
                    <a:pt x="810873" y="3659125"/>
                    <a:pt x="901741" y="3765620"/>
                    <a:pt x="969750" y="3823022"/>
                  </a:cubicBezTo>
                  <a:cubicBezTo>
                    <a:pt x="1022423" y="3881405"/>
                    <a:pt x="1053665" y="3900612"/>
                    <a:pt x="1115006" y="3939692"/>
                  </a:cubicBezTo>
                  <a:cubicBezTo>
                    <a:pt x="1157678" y="3966886"/>
                    <a:pt x="1186158" y="3998074"/>
                    <a:pt x="1236069" y="4025078"/>
                  </a:cubicBezTo>
                  <a:cubicBezTo>
                    <a:pt x="1254547" y="4035062"/>
                    <a:pt x="1254166" y="4007487"/>
                    <a:pt x="1264549" y="4029357"/>
                  </a:cubicBezTo>
                  <a:cubicBezTo>
                    <a:pt x="1273693" y="4048754"/>
                    <a:pt x="1323794" y="4080513"/>
                    <a:pt x="1394089" y="4106185"/>
                  </a:cubicBezTo>
                  <a:cubicBezTo>
                    <a:pt x="1414091" y="4115219"/>
                    <a:pt x="1412948" y="4126629"/>
                    <a:pt x="1441428" y="4120638"/>
                  </a:cubicBezTo>
                  <a:cubicBezTo>
                    <a:pt x="1449429" y="4112822"/>
                    <a:pt x="1441618" y="4100937"/>
                    <a:pt x="1430474" y="4090972"/>
                  </a:cubicBezTo>
                  <a:cubicBezTo>
                    <a:pt x="1410091" y="4076329"/>
                    <a:pt x="1397327" y="4072716"/>
                    <a:pt x="1374467" y="4063968"/>
                  </a:cubicBezTo>
                  <a:cubicBezTo>
                    <a:pt x="1343130" y="4045483"/>
                    <a:pt x="1277122" y="4044000"/>
                    <a:pt x="1280170" y="3986711"/>
                  </a:cubicBezTo>
                  <a:cubicBezTo>
                    <a:pt x="1294362" y="3714997"/>
                    <a:pt x="1267216" y="3669223"/>
                    <a:pt x="1231687" y="3586946"/>
                  </a:cubicBezTo>
                  <a:cubicBezTo>
                    <a:pt x="1156249" y="3465998"/>
                    <a:pt x="1079383" y="3447513"/>
                    <a:pt x="995277" y="3423343"/>
                  </a:cubicBezTo>
                  <a:cubicBezTo>
                    <a:pt x="976798" y="3421916"/>
                    <a:pt x="938317" y="3414785"/>
                    <a:pt x="925554" y="3413359"/>
                  </a:cubicBezTo>
                  <a:close/>
                  <a:moveTo>
                    <a:pt x="656854" y="1323867"/>
                  </a:moveTo>
                  <a:lnTo>
                    <a:pt x="665521" y="1315310"/>
                  </a:lnTo>
                  <a:lnTo>
                    <a:pt x="684190" y="1334802"/>
                  </a:lnTo>
                  <a:cubicBezTo>
                    <a:pt x="683428" y="1336324"/>
                    <a:pt x="683809" y="1337655"/>
                    <a:pt x="685714" y="1341553"/>
                  </a:cubicBezTo>
                  <a:lnTo>
                    <a:pt x="687810" y="1356006"/>
                  </a:lnTo>
                  <a:lnTo>
                    <a:pt x="682762" y="1369318"/>
                  </a:lnTo>
                  <a:cubicBezTo>
                    <a:pt x="682762" y="1369318"/>
                    <a:pt x="661426" y="1372171"/>
                    <a:pt x="651424" y="1363613"/>
                  </a:cubicBezTo>
                  <a:cubicBezTo>
                    <a:pt x="641518" y="1355055"/>
                    <a:pt x="657044" y="1323772"/>
                    <a:pt x="657044" y="1323772"/>
                  </a:cubicBezTo>
                  <a:close/>
                  <a:moveTo>
                    <a:pt x="692572" y="1532959"/>
                  </a:moveTo>
                  <a:cubicBezTo>
                    <a:pt x="685619" y="1533815"/>
                    <a:pt x="676475" y="1521074"/>
                    <a:pt x="672665" y="1517270"/>
                  </a:cubicBezTo>
                  <a:cubicBezTo>
                    <a:pt x="665902" y="1510709"/>
                    <a:pt x="672094" y="1473056"/>
                    <a:pt x="672094" y="1473056"/>
                  </a:cubicBezTo>
                  <a:lnTo>
                    <a:pt x="692668" y="1466019"/>
                  </a:lnTo>
                  <a:cubicBezTo>
                    <a:pt x="713718" y="1463547"/>
                    <a:pt x="722195" y="1470488"/>
                    <a:pt x="726862" y="1490171"/>
                  </a:cubicBezTo>
                  <a:lnTo>
                    <a:pt x="726958" y="1504148"/>
                  </a:lnTo>
                  <a:lnTo>
                    <a:pt x="724100" y="1511280"/>
                  </a:lnTo>
                  <a:cubicBezTo>
                    <a:pt x="721528" y="1518411"/>
                    <a:pt x="710098" y="1537904"/>
                    <a:pt x="692763" y="1532769"/>
                  </a:cubicBezTo>
                  <a:close/>
                  <a:moveTo>
                    <a:pt x="1364752" y="1353724"/>
                  </a:moveTo>
                  <a:lnTo>
                    <a:pt x="1379039" y="1350872"/>
                  </a:lnTo>
                  <a:cubicBezTo>
                    <a:pt x="1384278" y="1364279"/>
                    <a:pt x="1392755" y="1397558"/>
                    <a:pt x="1389040" y="1414864"/>
                  </a:cubicBezTo>
                  <a:lnTo>
                    <a:pt x="1365418" y="1433025"/>
                  </a:lnTo>
                  <a:lnTo>
                    <a:pt x="1361037" y="1434166"/>
                  </a:lnTo>
                  <a:cubicBezTo>
                    <a:pt x="1350464" y="1436923"/>
                    <a:pt x="1344178" y="1430077"/>
                    <a:pt x="1339129" y="1424562"/>
                  </a:cubicBezTo>
                  <a:lnTo>
                    <a:pt x="1335510" y="1420569"/>
                  </a:lnTo>
                  <a:lnTo>
                    <a:pt x="1334938" y="1418477"/>
                  </a:lnTo>
                  <a:cubicBezTo>
                    <a:pt x="1361989" y="1397653"/>
                    <a:pt x="1343035" y="1360000"/>
                    <a:pt x="1364847" y="1353534"/>
                  </a:cubicBezTo>
                  <a:close/>
                  <a:moveTo>
                    <a:pt x="1347702" y="1559963"/>
                  </a:moveTo>
                  <a:cubicBezTo>
                    <a:pt x="1352369" y="1538474"/>
                    <a:pt x="1373896" y="1517175"/>
                    <a:pt x="1387612" y="1525828"/>
                  </a:cubicBezTo>
                  <a:cubicBezTo>
                    <a:pt x="1410472" y="1539995"/>
                    <a:pt x="1414377" y="1574511"/>
                    <a:pt x="1414377" y="1574511"/>
                  </a:cubicBezTo>
                  <a:lnTo>
                    <a:pt x="1404566" y="1583925"/>
                  </a:lnTo>
                  <a:cubicBezTo>
                    <a:pt x="1394184" y="1594289"/>
                    <a:pt x="1376753" y="1611689"/>
                    <a:pt x="1359227" y="1595715"/>
                  </a:cubicBezTo>
                  <a:lnTo>
                    <a:pt x="1357132" y="1593718"/>
                  </a:lnTo>
                  <a:lnTo>
                    <a:pt x="1353607" y="1579836"/>
                  </a:lnTo>
                  <a:lnTo>
                    <a:pt x="1347892" y="1559868"/>
                  </a:lnTo>
                  <a:close/>
                  <a:moveTo>
                    <a:pt x="1236640" y="1740625"/>
                  </a:moveTo>
                  <a:lnTo>
                    <a:pt x="1262358" y="1739008"/>
                  </a:lnTo>
                  <a:lnTo>
                    <a:pt x="1282265" y="1774760"/>
                  </a:lnTo>
                  <a:cubicBezTo>
                    <a:pt x="1282265" y="1774760"/>
                    <a:pt x="1276645" y="2346696"/>
                    <a:pt x="1289409" y="2399278"/>
                  </a:cubicBezTo>
                  <a:cubicBezTo>
                    <a:pt x="1302268" y="2451860"/>
                    <a:pt x="1281598" y="2635089"/>
                    <a:pt x="1286551" y="2909979"/>
                  </a:cubicBezTo>
                  <a:lnTo>
                    <a:pt x="1283694" y="3129055"/>
                  </a:lnTo>
                  <a:lnTo>
                    <a:pt x="1266549" y="3130005"/>
                  </a:lnTo>
                  <a:lnTo>
                    <a:pt x="1263215" y="3130291"/>
                  </a:lnTo>
                  <a:cubicBezTo>
                    <a:pt x="1194826" y="3135996"/>
                    <a:pt x="1121483" y="3133239"/>
                    <a:pt x="1110053" y="3146075"/>
                  </a:cubicBezTo>
                  <a:lnTo>
                    <a:pt x="1074430" y="3140370"/>
                  </a:lnTo>
                  <a:lnTo>
                    <a:pt x="1059380" y="3121543"/>
                  </a:lnTo>
                  <a:cubicBezTo>
                    <a:pt x="1049284" y="2906366"/>
                    <a:pt x="1061666" y="2646594"/>
                    <a:pt x="1058809" y="2431797"/>
                  </a:cubicBezTo>
                  <a:cubicBezTo>
                    <a:pt x="1056904" y="2282799"/>
                    <a:pt x="1064524" y="2182770"/>
                    <a:pt x="1060237" y="2033391"/>
                  </a:cubicBezTo>
                  <a:lnTo>
                    <a:pt x="1076239" y="1926611"/>
                  </a:lnTo>
                  <a:lnTo>
                    <a:pt x="1077192" y="1924804"/>
                  </a:lnTo>
                  <a:cubicBezTo>
                    <a:pt x="1130151" y="1831241"/>
                    <a:pt x="1194064" y="1780180"/>
                    <a:pt x="1236831" y="1740339"/>
                  </a:cubicBezTo>
                  <a:close/>
                  <a:moveTo>
                    <a:pt x="1030900" y="878490"/>
                  </a:moveTo>
                  <a:lnTo>
                    <a:pt x="1046426" y="885050"/>
                  </a:lnTo>
                  <a:lnTo>
                    <a:pt x="1052903" y="921183"/>
                  </a:lnTo>
                  <a:cubicBezTo>
                    <a:pt x="1041568" y="942482"/>
                    <a:pt x="1036425" y="951990"/>
                    <a:pt x="1030138" y="951039"/>
                  </a:cubicBezTo>
                  <a:cubicBezTo>
                    <a:pt x="1011660" y="948187"/>
                    <a:pt x="1016137" y="931832"/>
                    <a:pt x="1011660" y="923940"/>
                  </a:cubicBezTo>
                  <a:lnTo>
                    <a:pt x="1017280" y="909677"/>
                  </a:lnTo>
                  <a:cubicBezTo>
                    <a:pt x="1017089" y="900169"/>
                    <a:pt x="1016708" y="885811"/>
                    <a:pt x="1030996" y="878395"/>
                  </a:cubicBezTo>
                  <a:close/>
                  <a:moveTo>
                    <a:pt x="1018518" y="1076076"/>
                  </a:moveTo>
                  <a:cubicBezTo>
                    <a:pt x="1018518" y="1066948"/>
                    <a:pt x="1022709" y="1059626"/>
                    <a:pt x="1030615" y="1055348"/>
                  </a:cubicBezTo>
                  <a:cubicBezTo>
                    <a:pt x="1044521" y="1047646"/>
                    <a:pt x="1068715" y="1052020"/>
                    <a:pt x="1078525" y="1063905"/>
                  </a:cubicBezTo>
                  <a:cubicBezTo>
                    <a:pt x="1085479" y="1076171"/>
                    <a:pt x="1085764" y="1092050"/>
                    <a:pt x="1080049" y="1103746"/>
                  </a:cubicBezTo>
                  <a:cubicBezTo>
                    <a:pt x="1076239" y="1111448"/>
                    <a:pt x="1070048" y="1116392"/>
                    <a:pt x="1062523" y="1118009"/>
                  </a:cubicBezTo>
                  <a:cubicBezTo>
                    <a:pt x="1053284" y="1125615"/>
                    <a:pt x="1042521" y="1127042"/>
                    <a:pt x="1033377" y="1121146"/>
                  </a:cubicBezTo>
                  <a:cubicBezTo>
                    <a:pt x="1024138" y="1115156"/>
                    <a:pt x="1018518" y="1103175"/>
                    <a:pt x="1018518" y="1090814"/>
                  </a:cubicBezTo>
                  <a:cubicBezTo>
                    <a:pt x="1018518" y="1088152"/>
                    <a:pt x="1018994" y="1085490"/>
                    <a:pt x="1019565" y="1082827"/>
                  </a:cubicBezTo>
                  <a:cubicBezTo>
                    <a:pt x="1018994" y="1080450"/>
                    <a:pt x="1018708" y="1078073"/>
                    <a:pt x="1018708" y="1075886"/>
                  </a:cubicBezTo>
                  <a:close/>
                  <a:moveTo>
                    <a:pt x="981751" y="1490266"/>
                  </a:moveTo>
                  <a:lnTo>
                    <a:pt x="1006040" y="1434736"/>
                  </a:lnTo>
                  <a:lnTo>
                    <a:pt x="1011755" y="1280604"/>
                  </a:lnTo>
                  <a:lnTo>
                    <a:pt x="1023185" y="1273948"/>
                  </a:lnTo>
                  <a:cubicBezTo>
                    <a:pt x="1023185" y="1273948"/>
                    <a:pt x="1031758" y="1262538"/>
                    <a:pt x="1045950" y="1265390"/>
                  </a:cubicBezTo>
                  <a:cubicBezTo>
                    <a:pt x="1045950" y="1265390"/>
                    <a:pt x="1051665" y="1268243"/>
                    <a:pt x="1045950" y="1293821"/>
                  </a:cubicBezTo>
                  <a:cubicBezTo>
                    <a:pt x="1045950" y="1293821"/>
                    <a:pt x="1045950" y="1363518"/>
                    <a:pt x="1041759" y="1379112"/>
                  </a:cubicBezTo>
                  <a:cubicBezTo>
                    <a:pt x="1037473" y="1394801"/>
                    <a:pt x="993372" y="1517080"/>
                    <a:pt x="969178" y="1541327"/>
                  </a:cubicBezTo>
                  <a:cubicBezTo>
                    <a:pt x="944985" y="1565478"/>
                    <a:pt x="896598" y="1625287"/>
                    <a:pt x="796871" y="1650865"/>
                  </a:cubicBezTo>
                  <a:cubicBezTo>
                    <a:pt x="796871" y="1650865"/>
                    <a:pt x="786965" y="1640881"/>
                    <a:pt x="788394" y="1672163"/>
                  </a:cubicBezTo>
                  <a:cubicBezTo>
                    <a:pt x="788394" y="1672163"/>
                    <a:pt x="674475" y="1677869"/>
                    <a:pt x="665902" y="1672163"/>
                  </a:cubicBezTo>
                  <a:cubicBezTo>
                    <a:pt x="657425" y="1666458"/>
                    <a:pt x="673046" y="1663606"/>
                    <a:pt x="715813" y="1655048"/>
                  </a:cubicBezTo>
                  <a:cubicBezTo>
                    <a:pt x="737149" y="1650769"/>
                    <a:pt x="738673" y="1647917"/>
                    <a:pt x="815540" y="1626523"/>
                  </a:cubicBezTo>
                  <a:cubicBezTo>
                    <a:pt x="892502" y="1605129"/>
                    <a:pt x="979370" y="1519838"/>
                    <a:pt x="982228" y="1489981"/>
                  </a:cubicBezTo>
                  <a:close/>
                  <a:moveTo>
                    <a:pt x="944794" y="1616824"/>
                  </a:moveTo>
                  <a:cubicBezTo>
                    <a:pt x="984418" y="1577269"/>
                    <a:pt x="1001468" y="1566619"/>
                    <a:pt x="1030329" y="1524306"/>
                  </a:cubicBezTo>
                  <a:lnTo>
                    <a:pt x="1043188" y="1508617"/>
                  </a:lnTo>
                  <a:lnTo>
                    <a:pt x="1063095" y="1510044"/>
                  </a:lnTo>
                  <a:lnTo>
                    <a:pt x="1075954" y="1552737"/>
                  </a:lnTo>
                  <a:lnTo>
                    <a:pt x="1108720" y="1586872"/>
                  </a:lnTo>
                  <a:cubicBezTo>
                    <a:pt x="1143581" y="1619962"/>
                    <a:pt x="1136056" y="1617109"/>
                    <a:pt x="1167108" y="1650674"/>
                  </a:cubicBezTo>
                  <a:lnTo>
                    <a:pt x="1168727" y="1652386"/>
                  </a:lnTo>
                  <a:lnTo>
                    <a:pt x="1168632" y="1683479"/>
                  </a:lnTo>
                  <a:lnTo>
                    <a:pt x="1118816" y="1748897"/>
                  </a:lnTo>
                  <a:cubicBezTo>
                    <a:pt x="1107481" y="1757360"/>
                    <a:pt x="1099671" y="1745474"/>
                    <a:pt x="1086145" y="1767344"/>
                  </a:cubicBezTo>
                  <a:cubicBezTo>
                    <a:pt x="1076620" y="1786170"/>
                    <a:pt x="1077573" y="1792921"/>
                    <a:pt x="1067572" y="1810037"/>
                  </a:cubicBezTo>
                  <a:cubicBezTo>
                    <a:pt x="1056523" y="1828864"/>
                    <a:pt x="1055856" y="1812794"/>
                    <a:pt x="1048426" y="1832287"/>
                  </a:cubicBezTo>
                  <a:lnTo>
                    <a:pt x="1046807" y="1836565"/>
                  </a:lnTo>
                  <a:lnTo>
                    <a:pt x="1042426" y="1836946"/>
                  </a:lnTo>
                  <a:cubicBezTo>
                    <a:pt x="1018613" y="1839418"/>
                    <a:pt x="1001754" y="1832667"/>
                    <a:pt x="989657" y="1815837"/>
                  </a:cubicBezTo>
                  <a:cubicBezTo>
                    <a:pt x="974989" y="1786170"/>
                    <a:pt x="984037" y="1781416"/>
                    <a:pt x="959463" y="1758691"/>
                  </a:cubicBezTo>
                  <a:cubicBezTo>
                    <a:pt x="928221" y="1729785"/>
                    <a:pt x="903932" y="1730165"/>
                    <a:pt x="885358" y="1698882"/>
                  </a:cubicBezTo>
                  <a:lnTo>
                    <a:pt x="876024" y="1668740"/>
                  </a:lnTo>
                  <a:lnTo>
                    <a:pt x="945175" y="1616444"/>
                  </a:lnTo>
                  <a:close/>
                  <a:moveTo>
                    <a:pt x="1335605" y="1701545"/>
                  </a:moveTo>
                  <a:cubicBezTo>
                    <a:pt x="1335605" y="1701545"/>
                    <a:pt x="1331319" y="1680341"/>
                    <a:pt x="1342177" y="1683574"/>
                  </a:cubicBezTo>
                  <a:cubicBezTo>
                    <a:pt x="1353036" y="1686807"/>
                    <a:pt x="1384945" y="1675016"/>
                    <a:pt x="1384945" y="1675016"/>
                  </a:cubicBezTo>
                  <a:cubicBezTo>
                    <a:pt x="1384945" y="1675016"/>
                    <a:pt x="1396375" y="1674921"/>
                    <a:pt x="1400661" y="1684905"/>
                  </a:cubicBezTo>
                  <a:cubicBezTo>
                    <a:pt x="1404947" y="1694889"/>
                    <a:pt x="1390755" y="1694889"/>
                    <a:pt x="1390755" y="1694889"/>
                  </a:cubicBezTo>
                  <a:close/>
                  <a:moveTo>
                    <a:pt x="1342177" y="2868712"/>
                  </a:moveTo>
                  <a:lnTo>
                    <a:pt x="1345035" y="2966840"/>
                  </a:lnTo>
                  <a:cubicBezTo>
                    <a:pt x="1345035" y="2966840"/>
                    <a:pt x="1359322" y="2979581"/>
                    <a:pt x="1352179" y="2986713"/>
                  </a:cubicBezTo>
                  <a:cubicBezTo>
                    <a:pt x="1337701" y="3001166"/>
                    <a:pt x="1346845" y="3189624"/>
                    <a:pt x="1346845" y="3189624"/>
                  </a:cubicBezTo>
                  <a:lnTo>
                    <a:pt x="1342939" y="3191525"/>
                  </a:lnTo>
                  <a:cubicBezTo>
                    <a:pt x="1306554" y="3209211"/>
                    <a:pt x="1283884" y="3187247"/>
                    <a:pt x="1238831" y="3192286"/>
                  </a:cubicBezTo>
                  <a:cubicBezTo>
                    <a:pt x="1219972" y="3194378"/>
                    <a:pt x="1200350" y="3192286"/>
                    <a:pt x="1181395" y="3191431"/>
                  </a:cubicBezTo>
                  <a:cubicBezTo>
                    <a:pt x="1175395" y="3191431"/>
                    <a:pt x="1111672" y="3194283"/>
                    <a:pt x="1111672" y="3194283"/>
                  </a:cubicBezTo>
                  <a:lnTo>
                    <a:pt x="1054713" y="3194283"/>
                  </a:lnTo>
                  <a:lnTo>
                    <a:pt x="1021947" y="3192857"/>
                  </a:lnTo>
                  <a:lnTo>
                    <a:pt x="971940" y="3193998"/>
                  </a:lnTo>
                  <a:lnTo>
                    <a:pt x="760009" y="3204172"/>
                  </a:lnTo>
                  <a:cubicBezTo>
                    <a:pt x="626183" y="3207024"/>
                    <a:pt x="678856" y="3175741"/>
                    <a:pt x="678856" y="3175741"/>
                  </a:cubicBezTo>
                  <a:lnTo>
                    <a:pt x="970798" y="3177168"/>
                  </a:lnTo>
                  <a:cubicBezTo>
                    <a:pt x="998706" y="3172223"/>
                    <a:pt x="992991" y="3129911"/>
                    <a:pt x="994991" y="3101670"/>
                  </a:cubicBezTo>
                  <a:lnTo>
                    <a:pt x="989276" y="3071814"/>
                  </a:lnTo>
                  <a:lnTo>
                    <a:pt x="989276" y="2781614"/>
                  </a:lnTo>
                  <a:cubicBezTo>
                    <a:pt x="989276" y="2781614"/>
                    <a:pt x="996420" y="2462890"/>
                    <a:pt x="983656" y="2441591"/>
                  </a:cubicBezTo>
                  <a:lnTo>
                    <a:pt x="987943" y="2363336"/>
                  </a:lnTo>
                  <a:lnTo>
                    <a:pt x="986514" y="1987750"/>
                  </a:lnTo>
                  <a:cubicBezTo>
                    <a:pt x="987466" y="1985563"/>
                    <a:pt x="989371" y="1941064"/>
                    <a:pt x="993658" y="1939352"/>
                  </a:cubicBezTo>
                  <a:cubicBezTo>
                    <a:pt x="1000801" y="1936500"/>
                    <a:pt x="1007945" y="1946484"/>
                    <a:pt x="1009279" y="1935073"/>
                  </a:cubicBezTo>
                  <a:cubicBezTo>
                    <a:pt x="1011565" y="1917197"/>
                    <a:pt x="1043569" y="1872507"/>
                    <a:pt x="1044902" y="1895233"/>
                  </a:cubicBezTo>
                  <a:cubicBezTo>
                    <a:pt x="1046331" y="1919384"/>
                    <a:pt x="1014994" y="1944962"/>
                    <a:pt x="1014994" y="1944962"/>
                  </a:cubicBezTo>
                  <a:cubicBezTo>
                    <a:pt x="1014994" y="1944962"/>
                    <a:pt x="1017851" y="2184006"/>
                    <a:pt x="1005088" y="2249424"/>
                  </a:cubicBezTo>
                  <a:cubicBezTo>
                    <a:pt x="1000801" y="2271769"/>
                    <a:pt x="1012231" y="2313416"/>
                    <a:pt x="1012231" y="2313416"/>
                  </a:cubicBezTo>
                  <a:lnTo>
                    <a:pt x="1017946" y="2728842"/>
                  </a:lnTo>
                  <a:lnTo>
                    <a:pt x="1017946" y="2972165"/>
                  </a:lnTo>
                  <a:lnTo>
                    <a:pt x="1017946" y="2969312"/>
                  </a:lnTo>
                  <a:cubicBezTo>
                    <a:pt x="1017946" y="2969312"/>
                    <a:pt x="1014803" y="3124110"/>
                    <a:pt x="1015279" y="3136281"/>
                  </a:cubicBezTo>
                  <a:cubicBezTo>
                    <a:pt x="1016518" y="3168325"/>
                    <a:pt x="1016708" y="3164521"/>
                    <a:pt x="1032234" y="3169941"/>
                  </a:cubicBezTo>
                  <a:lnTo>
                    <a:pt x="1033663" y="3169941"/>
                  </a:lnTo>
                  <a:lnTo>
                    <a:pt x="1107767" y="3172794"/>
                  </a:lnTo>
                  <a:cubicBezTo>
                    <a:pt x="1107958" y="3172794"/>
                    <a:pt x="1151963" y="3177073"/>
                    <a:pt x="1151963" y="3177073"/>
                  </a:cubicBezTo>
                  <a:cubicBezTo>
                    <a:pt x="1142343" y="3177928"/>
                    <a:pt x="1162155" y="3169086"/>
                    <a:pt x="1182634" y="3170036"/>
                  </a:cubicBezTo>
                  <a:cubicBezTo>
                    <a:pt x="1217686" y="3170036"/>
                    <a:pt x="1309221" y="3169846"/>
                    <a:pt x="1312840" y="3169846"/>
                  </a:cubicBezTo>
                  <a:cubicBezTo>
                    <a:pt x="1329890" y="3160243"/>
                    <a:pt x="1317412" y="3040531"/>
                    <a:pt x="1317889" y="3022179"/>
                  </a:cubicBezTo>
                  <a:cubicBezTo>
                    <a:pt x="1318174" y="3007536"/>
                    <a:pt x="1317127" y="2845512"/>
                    <a:pt x="1325699" y="2822786"/>
                  </a:cubicBezTo>
                  <a:lnTo>
                    <a:pt x="1321413" y="2677687"/>
                  </a:lnTo>
                  <a:lnTo>
                    <a:pt x="1321413" y="2017797"/>
                  </a:lnTo>
                  <a:cubicBezTo>
                    <a:pt x="1321413" y="2017797"/>
                    <a:pt x="1322842" y="1827152"/>
                    <a:pt x="1314269" y="1794443"/>
                  </a:cubicBezTo>
                  <a:cubicBezTo>
                    <a:pt x="1305697" y="1761638"/>
                    <a:pt x="1311412" y="1724650"/>
                    <a:pt x="1335605" y="1726077"/>
                  </a:cubicBezTo>
                  <a:lnTo>
                    <a:pt x="1347035" y="1791495"/>
                  </a:lnTo>
                  <a:lnTo>
                    <a:pt x="1344178" y="1975009"/>
                  </a:lnTo>
                  <a:cubicBezTo>
                    <a:pt x="1344178" y="1975009"/>
                    <a:pt x="1359894" y="2009145"/>
                    <a:pt x="1361323" y="2031965"/>
                  </a:cubicBezTo>
                  <a:cubicBezTo>
                    <a:pt x="1362751" y="2054690"/>
                    <a:pt x="1338558" y="2063248"/>
                    <a:pt x="1338558" y="2063248"/>
                  </a:cubicBezTo>
                  <a:lnTo>
                    <a:pt x="1348559" y="2117256"/>
                  </a:lnTo>
                  <a:cubicBezTo>
                    <a:pt x="1348559" y="2117256"/>
                    <a:pt x="1338558" y="2391861"/>
                    <a:pt x="1349988" y="2407455"/>
                  </a:cubicBezTo>
                  <a:cubicBezTo>
                    <a:pt x="1361323" y="2423049"/>
                    <a:pt x="1355608" y="2738921"/>
                    <a:pt x="1348559" y="2748905"/>
                  </a:cubicBezTo>
                  <a:cubicBezTo>
                    <a:pt x="1341415" y="2758794"/>
                    <a:pt x="1355608" y="2815750"/>
                    <a:pt x="1354179" y="2830013"/>
                  </a:cubicBezTo>
                  <a:cubicBezTo>
                    <a:pt x="1352750" y="2844275"/>
                    <a:pt x="1342844" y="2868427"/>
                    <a:pt x="1342844" y="2868427"/>
                  </a:cubicBezTo>
                  <a:close/>
                  <a:moveTo>
                    <a:pt x="943175" y="1858815"/>
                  </a:moveTo>
                  <a:cubicBezTo>
                    <a:pt x="943175" y="1858815"/>
                    <a:pt x="891550" y="1815837"/>
                    <a:pt x="911838" y="1817548"/>
                  </a:cubicBezTo>
                  <a:cubicBezTo>
                    <a:pt x="928983" y="1818975"/>
                    <a:pt x="957463" y="1857389"/>
                    <a:pt x="957463" y="1857389"/>
                  </a:cubicBezTo>
                  <a:lnTo>
                    <a:pt x="988800" y="1888672"/>
                  </a:lnTo>
                  <a:cubicBezTo>
                    <a:pt x="988800" y="1888672"/>
                    <a:pt x="1003087" y="1908545"/>
                    <a:pt x="988800" y="1911397"/>
                  </a:cubicBezTo>
                  <a:cubicBezTo>
                    <a:pt x="967845" y="1915581"/>
                    <a:pt x="943270" y="1858720"/>
                    <a:pt x="943270" y="1858720"/>
                  </a:cubicBezTo>
                  <a:close/>
                  <a:moveTo>
                    <a:pt x="960320" y="1217182"/>
                  </a:moveTo>
                  <a:lnTo>
                    <a:pt x="1057189" y="1214330"/>
                  </a:lnTo>
                  <a:cubicBezTo>
                    <a:pt x="1057189" y="1214330"/>
                    <a:pt x="1085669" y="1212903"/>
                    <a:pt x="1088527" y="1220035"/>
                  </a:cubicBezTo>
                  <a:cubicBezTo>
                    <a:pt x="1091384" y="1227166"/>
                    <a:pt x="1035853" y="1231350"/>
                    <a:pt x="1035853" y="1231350"/>
                  </a:cubicBezTo>
                  <a:lnTo>
                    <a:pt x="948985" y="1237055"/>
                  </a:lnTo>
                  <a:cubicBezTo>
                    <a:pt x="948985" y="1237055"/>
                    <a:pt x="929078" y="1219940"/>
                    <a:pt x="960415" y="1217087"/>
                  </a:cubicBezTo>
                  <a:close/>
                  <a:moveTo>
                    <a:pt x="1277884" y="1665317"/>
                  </a:moveTo>
                  <a:cubicBezTo>
                    <a:pt x="1286456" y="1668170"/>
                    <a:pt x="1297886" y="1673875"/>
                    <a:pt x="1257976" y="1685190"/>
                  </a:cubicBezTo>
                  <a:cubicBezTo>
                    <a:pt x="1218162" y="1696505"/>
                    <a:pt x="1182538" y="1740625"/>
                    <a:pt x="1171108" y="1732067"/>
                  </a:cubicBezTo>
                  <a:cubicBezTo>
                    <a:pt x="1159774" y="1723509"/>
                    <a:pt x="1195302" y="1703637"/>
                    <a:pt x="1220924" y="1690800"/>
                  </a:cubicBezTo>
                  <a:cubicBezTo>
                    <a:pt x="1246546" y="1677964"/>
                    <a:pt x="1229497" y="1660944"/>
                    <a:pt x="1229497" y="1660944"/>
                  </a:cubicBezTo>
                  <a:lnTo>
                    <a:pt x="1156916" y="1596856"/>
                  </a:lnTo>
                  <a:cubicBezTo>
                    <a:pt x="1156916" y="1596856"/>
                    <a:pt x="1072334" y="1487223"/>
                    <a:pt x="1056999" y="1455085"/>
                  </a:cubicBezTo>
                  <a:cubicBezTo>
                    <a:pt x="1047283" y="1434641"/>
                    <a:pt x="1042711" y="1395942"/>
                    <a:pt x="1048712" y="1393375"/>
                  </a:cubicBezTo>
                  <a:cubicBezTo>
                    <a:pt x="1058713" y="1389096"/>
                    <a:pt x="1077192" y="1445957"/>
                    <a:pt x="1092908" y="1485797"/>
                  </a:cubicBezTo>
                  <a:lnTo>
                    <a:pt x="1131008" y="1529726"/>
                  </a:lnTo>
                  <a:lnTo>
                    <a:pt x="1168441" y="1582498"/>
                  </a:lnTo>
                  <a:cubicBezTo>
                    <a:pt x="1243975" y="1676347"/>
                    <a:pt x="1265882" y="1660944"/>
                    <a:pt x="1278169" y="1665032"/>
                  </a:cubicBezTo>
                  <a:close/>
                  <a:moveTo>
                    <a:pt x="698383" y="1737867"/>
                  </a:moveTo>
                  <a:cubicBezTo>
                    <a:pt x="667045" y="1735015"/>
                    <a:pt x="678475" y="1808991"/>
                    <a:pt x="678475" y="1808991"/>
                  </a:cubicBezTo>
                  <a:cubicBezTo>
                    <a:pt x="678475" y="1808991"/>
                    <a:pt x="685619" y="1898561"/>
                    <a:pt x="685619" y="1907118"/>
                  </a:cubicBezTo>
                  <a:cubicBezTo>
                    <a:pt x="685619" y="1915581"/>
                    <a:pt x="679999" y="1990983"/>
                    <a:pt x="679999" y="1990983"/>
                  </a:cubicBezTo>
                  <a:cubicBezTo>
                    <a:pt x="679999" y="1990983"/>
                    <a:pt x="684286" y="2022266"/>
                    <a:pt x="679999" y="2025119"/>
                  </a:cubicBezTo>
                  <a:cubicBezTo>
                    <a:pt x="675713" y="2027971"/>
                    <a:pt x="681428" y="2110505"/>
                    <a:pt x="681428" y="2110505"/>
                  </a:cubicBezTo>
                  <a:cubicBezTo>
                    <a:pt x="672856" y="2121820"/>
                    <a:pt x="682857" y="2200075"/>
                    <a:pt x="682857" y="2200075"/>
                  </a:cubicBezTo>
                  <a:cubicBezTo>
                    <a:pt x="674284" y="2217095"/>
                    <a:pt x="679999" y="2394999"/>
                    <a:pt x="679999" y="2394999"/>
                  </a:cubicBezTo>
                  <a:cubicBezTo>
                    <a:pt x="679999" y="2394999"/>
                    <a:pt x="691429" y="2403462"/>
                    <a:pt x="685714" y="2409167"/>
                  </a:cubicBezTo>
                  <a:cubicBezTo>
                    <a:pt x="672856" y="2422003"/>
                    <a:pt x="681523" y="2493127"/>
                    <a:pt x="681523" y="2493127"/>
                  </a:cubicBezTo>
                  <a:cubicBezTo>
                    <a:pt x="670189" y="2513000"/>
                    <a:pt x="685810" y="2564250"/>
                    <a:pt x="685810" y="2564250"/>
                  </a:cubicBezTo>
                  <a:lnTo>
                    <a:pt x="685810" y="2764785"/>
                  </a:lnTo>
                  <a:lnTo>
                    <a:pt x="684381" y="3016569"/>
                  </a:lnTo>
                  <a:cubicBezTo>
                    <a:pt x="692953" y="3042147"/>
                    <a:pt x="681619" y="3099103"/>
                    <a:pt x="681619" y="3099103"/>
                  </a:cubicBezTo>
                  <a:cubicBezTo>
                    <a:pt x="681619" y="3099103"/>
                    <a:pt x="701621" y="3161669"/>
                    <a:pt x="673141" y="3161669"/>
                  </a:cubicBezTo>
                  <a:cubicBezTo>
                    <a:pt x="644662" y="3161669"/>
                    <a:pt x="661807" y="3114697"/>
                    <a:pt x="661807" y="3114697"/>
                  </a:cubicBezTo>
                  <a:lnTo>
                    <a:pt x="660378" y="2906936"/>
                  </a:lnTo>
                  <a:lnTo>
                    <a:pt x="657520" y="2583933"/>
                  </a:lnTo>
                  <a:lnTo>
                    <a:pt x="656092" y="2278045"/>
                  </a:lnTo>
                  <a:cubicBezTo>
                    <a:pt x="656092" y="2278045"/>
                    <a:pt x="663235" y="2063248"/>
                    <a:pt x="651805" y="2044706"/>
                  </a:cubicBezTo>
                  <a:cubicBezTo>
                    <a:pt x="640471" y="2026165"/>
                    <a:pt x="657520" y="2009145"/>
                    <a:pt x="657520" y="2009145"/>
                  </a:cubicBezTo>
                  <a:cubicBezTo>
                    <a:pt x="657520" y="2009145"/>
                    <a:pt x="657520" y="1758691"/>
                    <a:pt x="663235" y="1730260"/>
                  </a:cubicBezTo>
                  <a:cubicBezTo>
                    <a:pt x="668950" y="1701830"/>
                    <a:pt x="686000" y="1727408"/>
                    <a:pt x="686000" y="1727408"/>
                  </a:cubicBezTo>
                  <a:lnTo>
                    <a:pt x="788584" y="1730260"/>
                  </a:lnTo>
                  <a:lnTo>
                    <a:pt x="819922" y="1755838"/>
                  </a:lnTo>
                  <a:lnTo>
                    <a:pt x="845544" y="1757264"/>
                  </a:lnTo>
                  <a:cubicBezTo>
                    <a:pt x="863641" y="1766488"/>
                    <a:pt x="895074" y="1788738"/>
                    <a:pt x="895360" y="1795679"/>
                  </a:cubicBezTo>
                  <a:cubicBezTo>
                    <a:pt x="895740" y="1802715"/>
                    <a:pt x="855545" y="1775711"/>
                    <a:pt x="869737" y="1805568"/>
                  </a:cubicBezTo>
                  <a:cubicBezTo>
                    <a:pt x="942413" y="1859671"/>
                    <a:pt x="919553" y="1897134"/>
                    <a:pt x="948128" y="1947815"/>
                  </a:cubicBezTo>
                  <a:lnTo>
                    <a:pt x="955177" y="2049270"/>
                  </a:lnTo>
                  <a:lnTo>
                    <a:pt x="955177" y="2050506"/>
                  </a:lnTo>
                  <a:cubicBezTo>
                    <a:pt x="947461" y="2213482"/>
                    <a:pt x="950223" y="2373130"/>
                    <a:pt x="953176" y="2542096"/>
                  </a:cubicBezTo>
                  <a:cubicBezTo>
                    <a:pt x="956034" y="2707163"/>
                    <a:pt x="942413" y="2865289"/>
                    <a:pt x="951271" y="3051751"/>
                  </a:cubicBezTo>
                  <a:lnTo>
                    <a:pt x="951271" y="3053082"/>
                  </a:lnTo>
                  <a:lnTo>
                    <a:pt x="946699" y="3121448"/>
                  </a:lnTo>
                  <a:lnTo>
                    <a:pt x="777154" y="3139894"/>
                  </a:lnTo>
                  <a:cubicBezTo>
                    <a:pt x="777154" y="3139894"/>
                    <a:pt x="743055" y="3124871"/>
                    <a:pt x="735244" y="3115363"/>
                  </a:cubicBezTo>
                  <a:cubicBezTo>
                    <a:pt x="727434" y="3105759"/>
                    <a:pt x="741626" y="3046046"/>
                    <a:pt x="738769" y="2991942"/>
                  </a:cubicBezTo>
                  <a:cubicBezTo>
                    <a:pt x="736864" y="2954859"/>
                    <a:pt x="744103" y="2912166"/>
                    <a:pt x="741626" y="2873847"/>
                  </a:cubicBezTo>
                  <a:cubicBezTo>
                    <a:pt x="728863" y="2616357"/>
                    <a:pt x="742483" y="2378549"/>
                    <a:pt x="737340" y="2163943"/>
                  </a:cubicBezTo>
                  <a:cubicBezTo>
                    <a:pt x="734673" y="2052789"/>
                    <a:pt x="731244" y="1909115"/>
                    <a:pt x="731911" y="1793872"/>
                  </a:cubicBezTo>
                  <a:lnTo>
                    <a:pt x="731911" y="1791115"/>
                  </a:lnTo>
                  <a:lnTo>
                    <a:pt x="733530" y="1789023"/>
                  </a:lnTo>
                  <a:cubicBezTo>
                    <a:pt x="741150" y="1779514"/>
                    <a:pt x="751627" y="1766963"/>
                    <a:pt x="765915" y="1752700"/>
                  </a:cubicBezTo>
                  <a:cubicBezTo>
                    <a:pt x="765915" y="1752700"/>
                    <a:pt x="770201" y="1738438"/>
                    <a:pt x="727434" y="1739864"/>
                  </a:cubicBezTo>
                  <a:cubicBezTo>
                    <a:pt x="727434" y="1739864"/>
                    <a:pt x="730291" y="1739864"/>
                    <a:pt x="698954" y="1737011"/>
                  </a:cubicBezTo>
                  <a:close/>
                  <a:moveTo>
                    <a:pt x="1229592" y="3972934"/>
                  </a:moveTo>
                  <a:lnTo>
                    <a:pt x="1221686" y="3977688"/>
                  </a:lnTo>
                  <a:lnTo>
                    <a:pt x="1198350" y="3968655"/>
                  </a:lnTo>
                  <a:cubicBezTo>
                    <a:pt x="1004707" y="3843428"/>
                    <a:pt x="724100" y="3531834"/>
                    <a:pt x="734101" y="3506257"/>
                  </a:cubicBezTo>
                  <a:cubicBezTo>
                    <a:pt x="744103" y="3480679"/>
                    <a:pt x="815254" y="3459285"/>
                    <a:pt x="815254" y="3459285"/>
                  </a:cubicBezTo>
                  <a:cubicBezTo>
                    <a:pt x="830971" y="3462137"/>
                    <a:pt x="848020" y="3462137"/>
                    <a:pt x="865165" y="3459285"/>
                  </a:cubicBezTo>
                  <a:cubicBezTo>
                    <a:pt x="894979" y="3454340"/>
                    <a:pt x="912409" y="3465465"/>
                    <a:pt x="912409" y="3465465"/>
                  </a:cubicBezTo>
                  <a:lnTo>
                    <a:pt x="989086" y="3475544"/>
                  </a:lnTo>
                  <a:cubicBezTo>
                    <a:pt x="1076049" y="3497794"/>
                    <a:pt x="1103481" y="3508919"/>
                    <a:pt x="1168632" y="3581754"/>
                  </a:cubicBezTo>
                  <a:cubicBezTo>
                    <a:pt x="1252642" y="3675698"/>
                    <a:pt x="1231306" y="3877753"/>
                    <a:pt x="1229878" y="3973028"/>
                  </a:cubicBezTo>
                  <a:close/>
                  <a:moveTo>
                    <a:pt x="3314414" y="442725"/>
                  </a:moveTo>
                  <a:cubicBezTo>
                    <a:pt x="3341113" y="459175"/>
                    <a:pt x="3425381" y="499044"/>
                    <a:pt x="3435306" y="510901"/>
                  </a:cubicBezTo>
                  <a:cubicBezTo>
                    <a:pt x="3458261" y="524213"/>
                    <a:pt x="3536652" y="580028"/>
                    <a:pt x="3618948" y="634663"/>
                  </a:cubicBezTo>
                  <a:cubicBezTo>
                    <a:pt x="3689623" y="698085"/>
                    <a:pt x="3785445" y="802155"/>
                    <a:pt x="3894601" y="908546"/>
                  </a:cubicBezTo>
                  <a:cubicBezTo>
                    <a:pt x="4118724" y="1155291"/>
                    <a:pt x="4268076" y="1436771"/>
                    <a:pt x="4345420" y="1731725"/>
                  </a:cubicBezTo>
                  <a:cubicBezTo>
                    <a:pt x="4385425" y="1850895"/>
                    <a:pt x="4387615" y="1959016"/>
                    <a:pt x="4402855" y="2084813"/>
                  </a:cubicBezTo>
                  <a:lnTo>
                    <a:pt x="4411333" y="2165635"/>
                  </a:lnTo>
                  <a:cubicBezTo>
                    <a:pt x="4422763" y="2328773"/>
                    <a:pt x="4405332" y="2513009"/>
                    <a:pt x="4353801" y="2744227"/>
                  </a:cubicBezTo>
                  <a:cubicBezTo>
                    <a:pt x="4276935" y="3009419"/>
                    <a:pt x="4202640" y="3199437"/>
                    <a:pt x="4104628" y="3369600"/>
                  </a:cubicBezTo>
                  <a:lnTo>
                    <a:pt x="4097103" y="3387476"/>
                  </a:lnTo>
                  <a:cubicBezTo>
                    <a:pt x="4096055" y="3405761"/>
                    <a:pt x="4053383" y="3376161"/>
                    <a:pt x="4038714" y="3368459"/>
                  </a:cubicBezTo>
                  <a:lnTo>
                    <a:pt x="4030713" y="3364038"/>
                  </a:lnTo>
                  <a:cubicBezTo>
                    <a:pt x="3997090" y="3344641"/>
                    <a:pt x="3959657" y="3331709"/>
                    <a:pt x="3923462" y="3319158"/>
                  </a:cubicBezTo>
                  <a:lnTo>
                    <a:pt x="3863435" y="3300521"/>
                  </a:lnTo>
                  <a:lnTo>
                    <a:pt x="3863435" y="3290918"/>
                  </a:lnTo>
                  <a:cubicBezTo>
                    <a:pt x="3857959" y="3277225"/>
                    <a:pt x="3913251" y="3262107"/>
                    <a:pt x="3936968" y="3264104"/>
                  </a:cubicBezTo>
                  <a:cubicBezTo>
                    <a:pt x="3947294" y="3264960"/>
                    <a:pt x="3957066" y="3265720"/>
                    <a:pt x="3964458" y="3264199"/>
                  </a:cubicBezTo>
                  <a:cubicBezTo>
                    <a:pt x="4002520" y="3266291"/>
                    <a:pt x="4078567" y="3250602"/>
                    <a:pt x="4104399" y="3251172"/>
                  </a:cubicBezTo>
                  <a:cubicBezTo>
                    <a:pt x="4159396" y="3252218"/>
                    <a:pt x="4149833" y="3253930"/>
                    <a:pt x="4160844" y="3220935"/>
                  </a:cubicBezTo>
                  <a:cubicBezTo>
                    <a:pt x="4161130" y="3154946"/>
                    <a:pt x="4151319" y="3073078"/>
                    <a:pt x="4151319" y="3007089"/>
                  </a:cubicBezTo>
                  <a:cubicBezTo>
                    <a:pt x="4151319" y="2658061"/>
                    <a:pt x="4155605" y="2558450"/>
                    <a:pt x="4147109" y="2281629"/>
                  </a:cubicBezTo>
                  <a:cubicBezTo>
                    <a:pt x="4146823" y="2246163"/>
                    <a:pt x="4143823" y="2231995"/>
                    <a:pt x="4144347" y="2215640"/>
                  </a:cubicBezTo>
                  <a:cubicBezTo>
                    <a:pt x="4143728" y="2162041"/>
                    <a:pt x="4150881" y="1931622"/>
                    <a:pt x="4147109" y="1922684"/>
                  </a:cubicBezTo>
                  <a:cubicBezTo>
                    <a:pt x="4127830" y="1877328"/>
                    <a:pt x="4133203" y="1867582"/>
                    <a:pt x="4147109" y="1829168"/>
                  </a:cubicBezTo>
                  <a:lnTo>
                    <a:pt x="4156729" y="1823653"/>
                  </a:lnTo>
                  <a:lnTo>
                    <a:pt x="4157444" y="1822322"/>
                  </a:lnTo>
                  <a:cubicBezTo>
                    <a:pt x="4168874" y="1812718"/>
                    <a:pt x="4184876" y="1807013"/>
                    <a:pt x="4200258" y="1801498"/>
                  </a:cubicBezTo>
                  <a:cubicBezTo>
                    <a:pt x="4229567" y="1791134"/>
                    <a:pt x="4245502" y="1789327"/>
                    <a:pt x="4245502" y="1767648"/>
                  </a:cubicBezTo>
                  <a:cubicBezTo>
                    <a:pt x="4245502" y="1765366"/>
                    <a:pt x="4245502" y="1719915"/>
                    <a:pt x="4220261" y="1717253"/>
                  </a:cubicBezTo>
                  <a:cubicBezTo>
                    <a:pt x="4195896" y="1713640"/>
                    <a:pt x="4162063" y="1715731"/>
                    <a:pt x="4155967" y="1700993"/>
                  </a:cubicBezTo>
                  <a:lnTo>
                    <a:pt x="4155129" y="1699092"/>
                  </a:lnTo>
                  <a:lnTo>
                    <a:pt x="4155415" y="1697000"/>
                  </a:lnTo>
                  <a:cubicBezTo>
                    <a:pt x="4157701" y="1680265"/>
                    <a:pt x="4151986" y="1663910"/>
                    <a:pt x="4176008" y="1647080"/>
                  </a:cubicBezTo>
                  <a:cubicBezTo>
                    <a:pt x="4184999" y="1640805"/>
                    <a:pt x="4199106" y="1630250"/>
                    <a:pt x="4201916" y="1617319"/>
                  </a:cubicBezTo>
                  <a:cubicBezTo>
                    <a:pt x="4204126" y="1611804"/>
                    <a:pt x="4205154" y="1606574"/>
                    <a:pt x="4205154" y="1601344"/>
                  </a:cubicBezTo>
                  <a:cubicBezTo>
                    <a:pt x="4205154" y="1575957"/>
                    <a:pt x="4152862" y="1544293"/>
                    <a:pt x="4147861" y="1536972"/>
                  </a:cubicBezTo>
                  <a:cubicBezTo>
                    <a:pt x="4142813" y="1529650"/>
                    <a:pt x="4164244" y="1495039"/>
                    <a:pt x="4164244" y="1495039"/>
                  </a:cubicBezTo>
                  <a:cubicBezTo>
                    <a:pt x="4171388" y="1478114"/>
                    <a:pt x="4177770" y="1464422"/>
                    <a:pt x="4178818" y="1445976"/>
                  </a:cubicBezTo>
                  <a:cubicBezTo>
                    <a:pt x="4179199" y="1439034"/>
                    <a:pt x="4177675" y="1431903"/>
                    <a:pt x="4175008" y="1424581"/>
                  </a:cubicBezTo>
                  <a:cubicBezTo>
                    <a:pt x="4164054" y="1390541"/>
                    <a:pt x="4113762" y="1372665"/>
                    <a:pt x="4096807" y="1324742"/>
                  </a:cubicBezTo>
                  <a:lnTo>
                    <a:pt x="4083472" y="1311145"/>
                  </a:lnTo>
                  <a:cubicBezTo>
                    <a:pt x="4068137" y="1307627"/>
                    <a:pt x="4065470" y="1314283"/>
                    <a:pt x="4052516" y="1329496"/>
                  </a:cubicBezTo>
                  <a:cubicBezTo>
                    <a:pt x="4043563" y="1373616"/>
                    <a:pt x="4020988" y="1403948"/>
                    <a:pt x="4020988" y="1441126"/>
                  </a:cubicBezTo>
                  <a:cubicBezTo>
                    <a:pt x="4020988" y="1468701"/>
                    <a:pt x="4038133" y="1479826"/>
                    <a:pt x="4048897" y="1505023"/>
                  </a:cubicBezTo>
                  <a:lnTo>
                    <a:pt x="4056993" y="1533834"/>
                  </a:lnTo>
                  <a:lnTo>
                    <a:pt x="4026418" y="1558176"/>
                  </a:lnTo>
                  <a:cubicBezTo>
                    <a:pt x="4012988" y="1572914"/>
                    <a:pt x="4009654" y="1591265"/>
                    <a:pt x="4009654" y="1604577"/>
                  </a:cubicBezTo>
                  <a:cubicBezTo>
                    <a:pt x="4009654" y="1610282"/>
                    <a:pt x="4011463" y="1616463"/>
                    <a:pt x="4015464" y="1623404"/>
                  </a:cubicBezTo>
                  <a:lnTo>
                    <a:pt x="4018226" y="1628539"/>
                  </a:lnTo>
                  <a:cubicBezTo>
                    <a:pt x="4021846" y="1635004"/>
                    <a:pt x="4028894" y="1646415"/>
                    <a:pt x="4028894" y="1655162"/>
                  </a:cubicBezTo>
                  <a:cubicBezTo>
                    <a:pt x="4028894" y="1656684"/>
                    <a:pt x="4031466" y="1664481"/>
                    <a:pt x="4025941" y="1665907"/>
                  </a:cubicBezTo>
                  <a:cubicBezTo>
                    <a:pt x="4020417" y="1667333"/>
                    <a:pt x="4001176" y="1660487"/>
                    <a:pt x="4001176" y="1660487"/>
                  </a:cubicBezTo>
                  <a:lnTo>
                    <a:pt x="3944503" y="1620361"/>
                  </a:lnTo>
                  <a:cubicBezTo>
                    <a:pt x="3914499" y="1550379"/>
                    <a:pt x="3902212" y="1580711"/>
                    <a:pt x="3866112" y="1515007"/>
                  </a:cubicBezTo>
                  <a:cubicBezTo>
                    <a:pt x="3864969" y="1499128"/>
                    <a:pt x="3832774" y="1426768"/>
                    <a:pt x="3830965" y="1403378"/>
                  </a:cubicBezTo>
                  <a:cubicBezTo>
                    <a:pt x="3827821" y="1362776"/>
                    <a:pt x="3804866" y="1304299"/>
                    <a:pt x="3835441" y="1266550"/>
                  </a:cubicBezTo>
                  <a:cubicBezTo>
                    <a:pt x="3835441" y="1266550"/>
                    <a:pt x="3873922" y="1261225"/>
                    <a:pt x="3886876" y="1262176"/>
                  </a:cubicBezTo>
                  <a:cubicBezTo>
                    <a:pt x="3907736" y="1263793"/>
                    <a:pt x="3910022" y="1257707"/>
                    <a:pt x="3918404" y="1253048"/>
                  </a:cubicBezTo>
                  <a:cubicBezTo>
                    <a:pt x="3920023" y="1248674"/>
                    <a:pt x="3924691" y="1247248"/>
                    <a:pt x="3924691" y="1243540"/>
                  </a:cubicBezTo>
                  <a:cubicBezTo>
                    <a:pt x="3924691" y="1226995"/>
                    <a:pt x="3916594" y="1201702"/>
                    <a:pt x="3894973" y="1196663"/>
                  </a:cubicBezTo>
                  <a:cubicBezTo>
                    <a:pt x="3850872" y="1207122"/>
                    <a:pt x="3840966" y="1186489"/>
                    <a:pt x="3838299" y="1180118"/>
                  </a:cubicBezTo>
                  <a:cubicBezTo>
                    <a:pt x="3835632" y="1173843"/>
                    <a:pt x="3850967" y="1153970"/>
                    <a:pt x="3850967" y="1153970"/>
                  </a:cubicBezTo>
                  <a:cubicBezTo>
                    <a:pt x="3856587" y="1134667"/>
                    <a:pt x="3835632" y="1149311"/>
                    <a:pt x="3835632" y="1130579"/>
                  </a:cubicBezTo>
                  <a:cubicBezTo>
                    <a:pt x="3835632" y="1111372"/>
                    <a:pt x="3849062" y="1096824"/>
                    <a:pt x="3844681" y="1075715"/>
                  </a:cubicBezTo>
                  <a:cubicBezTo>
                    <a:pt x="3830298" y="1062213"/>
                    <a:pt x="3814963" y="1044622"/>
                    <a:pt x="3814963" y="1025225"/>
                  </a:cubicBezTo>
                  <a:cubicBezTo>
                    <a:pt x="3814963" y="1014005"/>
                    <a:pt x="3832584" y="994988"/>
                    <a:pt x="3832584" y="994988"/>
                  </a:cubicBezTo>
                  <a:lnTo>
                    <a:pt x="3833346" y="993942"/>
                  </a:lnTo>
                  <a:cubicBezTo>
                    <a:pt x="3832108" y="989283"/>
                    <a:pt x="3836584" y="974449"/>
                    <a:pt x="3836584" y="965797"/>
                  </a:cubicBezTo>
                  <a:cubicBezTo>
                    <a:pt x="3836584" y="947826"/>
                    <a:pt x="3825535" y="926907"/>
                    <a:pt x="3806009" y="903706"/>
                  </a:cubicBezTo>
                  <a:cubicBezTo>
                    <a:pt x="3796198" y="892011"/>
                    <a:pt x="3764575" y="877653"/>
                    <a:pt x="3764004" y="860538"/>
                  </a:cubicBezTo>
                  <a:cubicBezTo>
                    <a:pt x="3760004" y="858826"/>
                    <a:pt x="3753146" y="855974"/>
                    <a:pt x="3753146" y="855974"/>
                  </a:cubicBezTo>
                  <a:cubicBezTo>
                    <a:pt x="3746954" y="852360"/>
                    <a:pt x="3737239" y="852836"/>
                    <a:pt x="3734000" y="853406"/>
                  </a:cubicBezTo>
                  <a:cubicBezTo>
                    <a:pt x="3704187" y="873564"/>
                    <a:pt x="3744859" y="867859"/>
                    <a:pt x="3697043" y="939838"/>
                  </a:cubicBezTo>
                  <a:cubicBezTo>
                    <a:pt x="3693519" y="945163"/>
                    <a:pt x="3695805" y="967603"/>
                    <a:pt x="3697043" y="973118"/>
                  </a:cubicBezTo>
                  <a:cubicBezTo>
                    <a:pt x="3704568" y="986335"/>
                    <a:pt x="3714950" y="1021421"/>
                    <a:pt x="3718665" y="1032546"/>
                  </a:cubicBezTo>
                  <a:cubicBezTo>
                    <a:pt x="3724094" y="1048806"/>
                    <a:pt x="3698472" y="1038632"/>
                    <a:pt x="3686661" y="1058219"/>
                  </a:cubicBezTo>
                  <a:cubicBezTo>
                    <a:pt x="3674755" y="1078187"/>
                    <a:pt x="3663325" y="1097394"/>
                    <a:pt x="3663325" y="1118883"/>
                  </a:cubicBezTo>
                  <a:cubicBezTo>
                    <a:pt x="3663325" y="1128202"/>
                    <a:pt x="3665515" y="1137995"/>
                    <a:pt x="3670659" y="1148455"/>
                  </a:cubicBezTo>
                  <a:lnTo>
                    <a:pt x="3708664" y="1193620"/>
                  </a:lnTo>
                  <a:lnTo>
                    <a:pt x="3699996" y="1196378"/>
                  </a:lnTo>
                  <a:cubicBezTo>
                    <a:pt x="3690185" y="1199610"/>
                    <a:pt x="3678469" y="1198089"/>
                    <a:pt x="3667135" y="1196758"/>
                  </a:cubicBezTo>
                  <a:cubicBezTo>
                    <a:pt x="3655038" y="1195141"/>
                    <a:pt x="3616366" y="1190007"/>
                    <a:pt x="3610556" y="1195141"/>
                  </a:cubicBezTo>
                  <a:cubicBezTo>
                    <a:pt x="3607508" y="1197804"/>
                    <a:pt x="3605794" y="1202748"/>
                    <a:pt x="3605508" y="1209689"/>
                  </a:cubicBezTo>
                  <a:cubicBezTo>
                    <a:pt x="3605508" y="1217581"/>
                    <a:pt x="3616747" y="1222241"/>
                    <a:pt x="3626844" y="1230608"/>
                  </a:cubicBezTo>
                  <a:cubicBezTo>
                    <a:pt x="3634940" y="1259419"/>
                    <a:pt x="3651133" y="1254284"/>
                    <a:pt x="3661705" y="1257422"/>
                  </a:cubicBezTo>
                  <a:cubicBezTo>
                    <a:pt x="3683613" y="1267501"/>
                    <a:pt x="3705139" y="1259039"/>
                    <a:pt x="3722380" y="1275583"/>
                  </a:cubicBezTo>
                  <a:cubicBezTo>
                    <a:pt x="3727523" y="1280528"/>
                    <a:pt x="3725142" y="1284236"/>
                    <a:pt x="3725142" y="1296312"/>
                  </a:cubicBezTo>
                  <a:cubicBezTo>
                    <a:pt x="3725142" y="1301446"/>
                    <a:pt x="3725142" y="1334156"/>
                    <a:pt x="3713426" y="1356691"/>
                  </a:cubicBezTo>
                  <a:cubicBezTo>
                    <a:pt x="3713426" y="1456054"/>
                    <a:pt x="3708473" y="1494183"/>
                    <a:pt x="3654847" y="1543628"/>
                  </a:cubicBezTo>
                  <a:cubicBezTo>
                    <a:pt x="3654847" y="1543628"/>
                    <a:pt x="3650752" y="1580806"/>
                    <a:pt x="3627320" y="1594498"/>
                  </a:cubicBezTo>
                  <a:cubicBezTo>
                    <a:pt x="3603984" y="1608190"/>
                    <a:pt x="3586077" y="1634339"/>
                    <a:pt x="3586077" y="1634339"/>
                  </a:cubicBezTo>
                  <a:cubicBezTo>
                    <a:pt x="3583315" y="1637096"/>
                    <a:pt x="3553025" y="1629965"/>
                    <a:pt x="3547501" y="1638522"/>
                  </a:cubicBezTo>
                  <a:cubicBezTo>
                    <a:pt x="3535118" y="1657730"/>
                    <a:pt x="3519402" y="1691199"/>
                    <a:pt x="3507591" y="1653641"/>
                  </a:cubicBezTo>
                  <a:cubicBezTo>
                    <a:pt x="3507591" y="1653641"/>
                    <a:pt x="3523021" y="1637382"/>
                    <a:pt x="3522736" y="1635765"/>
                  </a:cubicBezTo>
                  <a:cubicBezTo>
                    <a:pt x="3521402" y="1562835"/>
                    <a:pt x="3518354" y="1574435"/>
                    <a:pt x="3511877" y="1567684"/>
                  </a:cubicBezTo>
                  <a:cubicBezTo>
                    <a:pt x="3504352" y="1559792"/>
                    <a:pt x="3474254" y="1541631"/>
                    <a:pt x="3474254" y="1528890"/>
                  </a:cubicBezTo>
                  <a:cubicBezTo>
                    <a:pt x="3474254" y="1522614"/>
                    <a:pt x="3478730" y="1516148"/>
                    <a:pt x="3478730" y="1516148"/>
                  </a:cubicBezTo>
                  <a:lnTo>
                    <a:pt x="3489779" y="1483154"/>
                  </a:lnTo>
                  <a:cubicBezTo>
                    <a:pt x="3508639" y="1470127"/>
                    <a:pt x="3507686" y="1463947"/>
                    <a:pt x="3510448" y="1432283"/>
                  </a:cubicBezTo>
                  <a:cubicBezTo>
                    <a:pt x="3511306" y="1422680"/>
                    <a:pt x="3506353" y="1392443"/>
                    <a:pt x="3509115" y="1385597"/>
                  </a:cubicBezTo>
                  <a:cubicBezTo>
                    <a:pt x="3477492" y="1353933"/>
                    <a:pt x="3472539" y="1346231"/>
                    <a:pt x="3466443" y="1316850"/>
                  </a:cubicBezTo>
                  <a:cubicBezTo>
                    <a:pt x="3461871" y="1294790"/>
                    <a:pt x="3462442" y="1266170"/>
                    <a:pt x="3449965" y="1259134"/>
                  </a:cubicBezTo>
                  <a:cubicBezTo>
                    <a:pt x="3442059" y="1254570"/>
                    <a:pt x="3420628" y="1254950"/>
                    <a:pt x="3404721" y="1260655"/>
                  </a:cubicBezTo>
                  <a:lnTo>
                    <a:pt x="3384718" y="1296882"/>
                  </a:lnTo>
                  <a:cubicBezTo>
                    <a:pt x="3364906" y="1330923"/>
                    <a:pt x="3347190" y="1369622"/>
                    <a:pt x="3347190" y="1407656"/>
                  </a:cubicBezTo>
                  <a:cubicBezTo>
                    <a:pt x="3347190" y="1418686"/>
                    <a:pt x="3348619" y="1430286"/>
                    <a:pt x="3352048" y="1442838"/>
                  </a:cubicBezTo>
                  <a:lnTo>
                    <a:pt x="3358144" y="1452536"/>
                  </a:lnTo>
                  <a:cubicBezTo>
                    <a:pt x="3366240" y="1465088"/>
                    <a:pt x="3385290" y="1487528"/>
                    <a:pt x="3385290" y="1491711"/>
                  </a:cubicBezTo>
                  <a:cubicBezTo>
                    <a:pt x="3385290" y="1495800"/>
                    <a:pt x="3372907" y="1498557"/>
                    <a:pt x="3372907" y="1498557"/>
                  </a:cubicBezTo>
                  <a:lnTo>
                    <a:pt x="3359096" y="1532883"/>
                  </a:lnTo>
                  <a:cubicBezTo>
                    <a:pt x="3335665" y="1553517"/>
                    <a:pt x="3326044" y="1554943"/>
                    <a:pt x="3316424" y="1607144"/>
                  </a:cubicBezTo>
                  <a:cubicBezTo>
                    <a:pt x="3314329" y="1618365"/>
                    <a:pt x="3333950" y="1629489"/>
                    <a:pt x="3339094" y="1641470"/>
                  </a:cubicBezTo>
                  <a:lnTo>
                    <a:pt x="3339760" y="1642991"/>
                  </a:lnTo>
                  <a:lnTo>
                    <a:pt x="3339760" y="1644608"/>
                  </a:lnTo>
                  <a:cubicBezTo>
                    <a:pt x="3339760" y="1654211"/>
                    <a:pt x="3350238" y="1659726"/>
                    <a:pt x="3354905" y="1670851"/>
                  </a:cubicBezTo>
                  <a:cubicBezTo>
                    <a:pt x="3357667" y="1677412"/>
                    <a:pt x="3348619" y="1688442"/>
                    <a:pt x="3353572" y="1700803"/>
                  </a:cubicBezTo>
                  <a:cubicBezTo>
                    <a:pt x="3353572" y="1700803"/>
                    <a:pt x="3363192" y="1713164"/>
                    <a:pt x="3363192" y="1718679"/>
                  </a:cubicBezTo>
                  <a:cubicBezTo>
                    <a:pt x="3363192" y="1724194"/>
                    <a:pt x="3340427" y="1732181"/>
                    <a:pt x="3326044" y="1732466"/>
                  </a:cubicBezTo>
                  <a:cubicBezTo>
                    <a:pt x="3311566" y="1732656"/>
                    <a:pt x="3302137" y="1727522"/>
                    <a:pt x="3292421" y="1742640"/>
                  </a:cubicBezTo>
                  <a:cubicBezTo>
                    <a:pt x="3289754" y="1747680"/>
                    <a:pt x="3288421" y="1753956"/>
                    <a:pt x="3288421" y="1760231"/>
                  </a:cubicBezTo>
                  <a:cubicBezTo>
                    <a:pt x="3288421" y="1765271"/>
                    <a:pt x="3289278" y="1770405"/>
                    <a:pt x="3291183" y="1774874"/>
                  </a:cubicBezTo>
                  <a:cubicBezTo>
                    <a:pt x="3294040" y="1781815"/>
                    <a:pt x="3307661" y="1801308"/>
                    <a:pt x="3312329" y="1802734"/>
                  </a:cubicBezTo>
                  <a:cubicBezTo>
                    <a:pt x="3350524" y="1802734"/>
                    <a:pt x="3350333" y="1793606"/>
                    <a:pt x="3368050" y="1822131"/>
                  </a:cubicBezTo>
                  <a:lnTo>
                    <a:pt x="3369288" y="1824033"/>
                  </a:lnTo>
                  <a:lnTo>
                    <a:pt x="3369288" y="1826315"/>
                  </a:lnTo>
                  <a:cubicBezTo>
                    <a:pt x="3368621" y="1975598"/>
                    <a:pt x="3371479" y="2149224"/>
                    <a:pt x="3367383" y="2303451"/>
                  </a:cubicBezTo>
                  <a:cubicBezTo>
                    <a:pt x="3362906" y="2476696"/>
                    <a:pt x="3366049" y="2649846"/>
                    <a:pt x="3366049" y="2820618"/>
                  </a:cubicBezTo>
                  <a:cubicBezTo>
                    <a:pt x="3366049" y="2970377"/>
                    <a:pt x="3381194" y="3097030"/>
                    <a:pt x="3374336" y="3238707"/>
                  </a:cubicBezTo>
                  <a:cubicBezTo>
                    <a:pt x="3378241" y="3241845"/>
                    <a:pt x="3409483" y="3266757"/>
                    <a:pt x="3412531" y="3269229"/>
                  </a:cubicBezTo>
                  <a:lnTo>
                    <a:pt x="3678660" y="3269229"/>
                  </a:lnTo>
                  <a:cubicBezTo>
                    <a:pt x="3678660" y="3269229"/>
                    <a:pt x="3704758" y="3271701"/>
                    <a:pt x="3704758" y="3284062"/>
                  </a:cubicBezTo>
                  <a:cubicBezTo>
                    <a:pt x="3704758" y="3296423"/>
                    <a:pt x="3684375" y="3294141"/>
                    <a:pt x="3684375" y="3294141"/>
                  </a:cubicBezTo>
                  <a:cubicBezTo>
                    <a:pt x="3549501" y="3322096"/>
                    <a:pt x="3441773" y="3356992"/>
                    <a:pt x="3367478" y="3448654"/>
                  </a:cubicBezTo>
                  <a:cubicBezTo>
                    <a:pt x="3338998" y="3478986"/>
                    <a:pt x="3305947" y="3513787"/>
                    <a:pt x="3302422" y="3554484"/>
                  </a:cubicBezTo>
                  <a:cubicBezTo>
                    <a:pt x="3266799" y="3636542"/>
                    <a:pt x="3258512" y="3728964"/>
                    <a:pt x="3256417" y="3821863"/>
                  </a:cubicBezTo>
                  <a:cubicBezTo>
                    <a:pt x="3255179" y="3872923"/>
                    <a:pt x="3256512" y="3945378"/>
                    <a:pt x="3250892" y="4000622"/>
                  </a:cubicBezTo>
                  <a:cubicBezTo>
                    <a:pt x="3246987" y="4039037"/>
                    <a:pt x="3235271" y="4068608"/>
                    <a:pt x="3235271" y="4079543"/>
                  </a:cubicBezTo>
                  <a:cubicBezTo>
                    <a:pt x="3235271" y="4106071"/>
                    <a:pt x="3220603" y="4136403"/>
                    <a:pt x="3220603" y="4136403"/>
                  </a:cubicBezTo>
                  <a:cubicBezTo>
                    <a:pt x="3218793" y="4146482"/>
                    <a:pt x="3219269" y="4150191"/>
                    <a:pt x="3223365" y="4158368"/>
                  </a:cubicBezTo>
                  <a:cubicBezTo>
                    <a:pt x="3229747" y="4171109"/>
                    <a:pt x="3201362" y="4165689"/>
                    <a:pt x="3215555" y="4187844"/>
                  </a:cubicBezTo>
                  <a:cubicBezTo>
                    <a:pt x="3254607" y="4194976"/>
                    <a:pt x="3385861" y="4109114"/>
                    <a:pt x="3409293" y="4083631"/>
                  </a:cubicBezTo>
                  <a:cubicBezTo>
                    <a:pt x="3427771" y="4063568"/>
                    <a:pt x="3413579" y="4092189"/>
                    <a:pt x="3473206" y="4049638"/>
                  </a:cubicBezTo>
                  <a:cubicBezTo>
                    <a:pt x="3532546" y="4007326"/>
                    <a:pt x="3736477" y="3875538"/>
                    <a:pt x="3781911" y="3813495"/>
                  </a:cubicBezTo>
                  <a:cubicBezTo>
                    <a:pt x="3866112" y="3742847"/>
                    <a:pt x="3934216" y="3667350"/>
                    <a:pt x="3975745" y="3615718"/>
                  </a:cubicBezTo>
                  <a:cubicBezTo>
                    <a:pt x="3975745" y="3615718"/>
                    <a:pt x="3977935" y="3611440"/>
                    <a:pt x="4050325" y="3517876"/>
                  </a:cubicBezTo>
                  <a:cubicBezTo>
                    <a:pt x="4122715" y="3424217"/>
                    <a:pt x="4222728" y="3234903"/>
                    <a:pt x="4222728" y="3234903"/>
                  </a:cubicBezTo>
                  <a:cubicBezTo>
                    <a:pt x="4234920" y="3208375"/>
                    <a:pt x="4235396" y="3192210"/>
                    <a:pt x="4249303" y="3163970"/>
                  </a:cubicBezTo>
                  <a:cubicBezTo>
                    <a:pt x="4258542" y="3145238"/>
                    <a:pt x="4271306" y="3115001"/>
                    <a:pt x="4286260" y="3076967"/>
                  </a:cubicBezTo>
                  <a:cubicBezTo>
                    <a:pt x="4291975" y="3062419"/>
                    <a:pt x="4305881" y="3052911"/>
                    <a:pt x="4312834" y="3034084"/>
                  </a:cubicBezTo>
                  <a:cubicBezTo>
                    <a:pt x="4339885" y="2960583"/>
                    <a:pt x="4356268" y="2888414"/>
                    <a:pt x="4382462" y="2818051"/>
                  </a:cubicBezTo>
                  <a:cubicBezTo>
                    <a:pt x="4382462" y="2818051"/>
                    <a:pt x="4409990" y="2690352"/>
                    <a:pt x="4410180" y="2690447"/>
                  </a:cubicBezTo>
                  <a:cubicBezTo>
                    <a:pt x="4433135" y="2555521"/>
                    <a:pt x="4439993" y="2526616"/>
                    <a:pt x="4448471" y="2390549"/>
                  </a:cubicBezTo>
                  <a:cubicBezTo>
                    <a:pt x="4451709" y="2339394"/>
                    <a:pt x="4458472" y="2194389"/>
                    <a:pt x="4452757" y="2139620"/>
                  </a:cubicBezTo>
                  <a:cubicBezTo>
                    <a:pt x="4395321" y="1592977"/>
                    <a:pt x="4224919" y="1248389"/>
                    <a:pt x="3956599" y="927192"/>
                  </a:cubicBezTo>
                  <a:cubicBezTo>
                    <a:pt x="3914023" y="869381"/>
                    <a:pt x="3799151" y="740255"/>
                    <a:pt x="3642751" y="610559"/>
                  </a:cubicBezTo>
                  <a:cubicBezTo>
                    <a:pt x="3582457" y="560545"/>
                    <a:pt x="3528832" y="528406"/>
                    <a:pt x="3484064" y="490182"/>
                  </a:cubicBezTo>
                  <a:cubicBezTo>
                    <a:pt x="3409007" y="437219"/>
                    <a:pt x="3377765" y="433987"/>
                    <a:pt x="3339570" y="409169"/>
                  </a:cubicBezTo>
                  <a:lnTo>
                    <a:pt x="3284420" y="381405"/>
                  </a:lnTo>
                  <a:cubicBezTo>
                    <a:pt x="3267466" y="388156"/>
                    <a:pt x="3265465" y="400612"/>
                    <a:pt x="3264037" y="416016"/>
                  </a:cubicBezTo>
                  <a:cubicBezTo>
                    <a:pt x="3272990" y="424003"/>
                    <a:pt x="3293374" y="429137"/>
                    <a:pt x="3315281" y="444446"/>
                  </a:cubicBezTo>
                  <a:close/>
                  <a:moveTo>
                    <a:pt x="4105399" y="1421909"/>
                  </a:moveTo>
                  <a:lnTo>
                    <a:pt x="4112638" y="1421909"/>
                  </a:lnTo>
                  <a:cubicBezTo>
                    <a:pt x="4112638" y="1421909"/>
                    <a:pt x="4126802" y="1430562"/>
                    <a:pt x="4121401" y="1444968"/>
                  </a:cubicBezTo>
                  <a:cubicBezTo>
                    <a:pt x="4115972" y="1459421"/>
                    <a:pt x="4104418" y="1463699"/>
                    <a:pt x="4098922" y="1464270"/>
                  </a:cubicBezTo>
                  <a:cubicBezTo>
                    <a:pt x="4093445" y="1464840"/>
                    <a:pt x="4081729" y="1454096"/>
                    <a:pt x="4081729" y="1454096"/>
                  </a:cubicBezTo>
                  <a:lnTo>
                    <a:pt x="4083844" y="1439643"/>
                  </a:lnTo>
                  <a:cubicBezTo>
                    <a:pt x="4085654" y="1435840"/>
                    <a:pt x="4086054" y="1434413"/>
                    <a:pt x="4085292" y="1432892"/>
                  </a:cubicBezTo>
                  <a:lnTo>
                    <a:pt x="4105389" y="1422052"/>
                  </a:lnTo>
                  <a:close/>
                  <a:moveTo>
                    <a:pt x="4077272" y="1612155"/>
                  </a:moveTo>
                  <a:cubicBezTo>
                    <a:pt x="4081996" y="1592549"/>
                    <a:pt x="4100798" y="1580017"/>
                    <a:pt x="4121868" y="1582460"/>
                  </a:cubicBezTo>
                  <a:cubicBezTo>
                    <a:pt x="4121868" y="1582460"/>
                    <a:pt x="4143918" y="1584552"/>
                    <a:pt x="4142108" y="1606136"/>
                  </a:cubicBezTo>
                  <a:cubicBezTo>
                    <a:pt x="4141251" y="1616311"/>
                    <a:pt x="4128964" y="1628767"/>
                    <a:pt x="4122106" y="1635328"/>
                  </a:cubicBezTo>
                  <a:cubicBezTo>
                    <a:pt x="4118258" y="1639036"/>
                    <a:pt x="4090483" y="1654725"/>
                    <a:pt x="4083529" y="1653869"/>
                  </a:cubicBezTo>
                  <a:cubicBezTo>
                    <a:pt x="4066194" y="1658909"/>
                    <a:pt x="4076253" y="1636659"/>
                    <a:pt x="4073624" y="1629527"/>
                  </a:cubicBezTo>
                  <a:lnTo>
                    <a:pt x="4076710" y="1614504"/>
                  </a:lnTo>
                  <a:lnTo>
                    <a:pt x="4077281" y="1612032"/>
                  </a:lnTo>
                  <a:close/>
                  <a:moveTo>
                    <a:pt x="3676460" y="1219645"/>
                  </a:moveTo>
                  <a:lnTo>
                    <a:pt x="3739801" y="1216887"/>
                  </a:lnTo>
                  <a:lnTo>
                    <a:pt x="3798894" y="1212399"/>
                  </a:lnTo>
                  <a:cubicBezTo>
                    <a:pt x="3808076" y="1219493"/>
                    <a:pt x="3839718" y="1215366"/>
                    <a:pt x="3838918" y="1222383"/>
                  </a:cubicBezTo>
                  <a:lnTo>
                    <a:pt x="3826536" y="1232006"/>
                  </a:lnTo>
                  <a:lnTo>
                    <a:pt x="3786597" y="1237521"/>
                  </a:lnTo>
                  <a:cubicBezTo>
                    <a:pt x="3783768" y="1236570"/>
                    <a:pt x="3715969" y="1243226"/>
                    <a:pt x="3713636" y="1236114"/>
                  </a:cubicBezTo>
                  <a:cubicBezTo>
                    <a:pt x="3711216" y="1228773"/>
                    <a:pt x="3670964" y="1231977"/>
                    <a:pt x="3676460" y="1219607"/>
                  </a:cubicBezTo>
                  <a:close/>
                  <a:moveTo>
                    <a:pt x="3989756" y="1705225"/>
                  </a:moveTo>
                  <a:cubicBezTo>
                    <a:pt x="3991451" y="1698217"/>
                    <a:pt x="4011902" y="1701041"/>
                    <a:pt x="4018426" y="1701041"/>
                  </a:cubicBezTo>
                  <a:cubicBezTo>
                    <a:pt x="4024998" y="1701041"/>
                    <a:pt x="4043820" y="1707915"/>
                    <a:pt x="4045630" y="1716026"/>
                  </a:cubicBezTo>
                  <a:cubicBezTo>
                    <a:pt x="4047344" y="1724127"/>
                    <a:pt x="4040200" y="1714220"/>
                    <a:pt x="4033914" y="1717833"/>
                  </a:cubicBezTo>
                  <a:cubicBezTo>
                    <a:pt x="4027532" y="1721427"/>
                    <a:pt x="4036581" y="1742137"/>
                    <a:pt x="4031152" y="1741224"/>
                  </a:cubicBezTo>
                  <a:cubicBezTo>
                    <a:pt x="4025722" y="1740339"/>
                    <a:pt x="3989718" y="1705225"/>
                    <a:pt x="3989718" y="1705225"/>
                  </a:cubicBezTo>
                  <a:close/>
                  <a:moveTo>
                    <a:pt x="4133964" y="1764653"/>
                  </a:moveTo>
                  <a:cubicBezTo>
                    <a:pt x="4133964" y="1764653"/>
                    <a:pt x="4155586" y="1752957"/>
                    <a:pt x="4156482" y="1762846"/>
                  </a:cubicBezTo>
                  <a:cubicBezTo>
                    <a:pt x="4157386" y="1772754"/>
                    <a:pt x="4139356" y="1773657"/>
                    <a:pt x="4139356" y="1773657"/>
                  </a:cubicBezTo>
                  <a:cubicBezTo>
                    <a:pt x="4139356" y="1773657"/>
                    <a:pt x="4137546" y="1784449"/>
                    <a:pt x="4119448" y="1780855"/>
                  </a:cubicBezTo>
                  <a:cubicBezTo>
                    <a:pt x="4101351" y="1777242"/>
                    <a:pt x="4133831" y="1764691"/>
                    <a:pt x="4133831" y="1764691"/>
                  </a:cubicBezTo>
                  <a:close/>
                  <a:moveTo>
                    <a:pt x="3985946" y="1858188"/>
                  </a:moveTo>
                  <a:lnTo>
                    <a:pt x="3987184" y="1857998"/>
                  </a:lnTo>
                  <a:cubicBezTo>
                    <a:pt x="4005605" y="1855620"/>
                    <a:pt x="4019341" y="1860926"/>
                    <a:pt x="4030447" y="1874694"/>
                  </a:cubicBezTo>
                  <a:lnTo>
                    <a:pt x="4032066" y="1876786"/>
                  </a:lnTo>
                  <a:lnTo>
                    <a:pt x="4032104" y="1879544"/>
                  </a:lnTo>
                  <a:cubicBezTo>
                    <a:pt x="4020579" y="2002298"/>
                    <a:pt x="4036486" y="2102518"/>
                    <a:pt x="4035724" y="2218236"/>
                  </a:cubicBezTo>
                  <a:cubicBezTo>
                    <a:pt x="4034295" y="2432843"/>
                    <a:pt x="4015245" y="2656197"/>
                    <a:pt x="4034295" y="2889441"/>
                  </a:cubicBezTo>
                  <a:cubicBezTo>
                    <a:pt x="4031723" y="2927665"/>
                    <a:pt x="4037628" y="2966745"/>
                    <a:pt x="4039819" y="3003638"/>
                  </a:cubicBezTo>
                  <a:cubicBezTo>
                    <a:pt x="4042677" y="3052702"/>
                    <a:pt x="4050392" y="3095870"/>
                    <a:pt x="4042582" y="3140655"/>
                  </a:cubicBezTo>
                  <a:lnTo>
                    <a:pt x="4041534" y="3146836"/>
                  </a:lnTo>
                  <a:cubicBezTo>
                    <a:pt x="4041534" y="3146836"/>
                    <a:pt x="3838747" y="3156344"/>
                    <a:pt x="3831889" y="3145314"/>
                  </a:cubicBezTo>
                  <a:cubicBezTo>
                    <a:pt x="3824935" y="3134284"/>
                    <a:pt x="3831889" y="3104047"/>
                    <a:pt x="3831889" y="3104047"/>
                  </a:cubicBezTo>
                  <a:lnTo>
                    <a:pt x="3827698" y="2972070"/>
                  </a:lnTo>
                  <a:cubicBezTo>
                    <a:pt x="3820363" y="2810235"/>
                    <a:pt x="3835889" y="2758889"/>
                    <a:pt x="3824935" y="2622728"/>
                  </a:cubicBezTo>
                  <a:cubicBezTo>
                    <a:pt x="3824078" y="2613029"/>
                    <a:pt x="3833222" y="2604091"/>
                    <a:pt x="3833413" y="2593346"/>
                  </a:cubicBezTo>
                  <a:cubicBezTo>
                    <a:pt x="3835318" y="2481526"/>
                    <a:pt x="3841414" y="2310564"/>
                    <a:pt x="3824840" y="2267966"/>
                  </a:cubicBezTo>
                  <a:cubicBezTo>
                    <a:pt x="3824364" y="2226699"/>
                    <a:pt x="3829193" y="2181438"/>
                    <a:pt x="3827602" y="2140076"/>
                  </a:cubicBezTo>
                  <a:cubicBezTo>
                    <a:pt x="3827126" y="2126860"/>
                    <a:pt x="3831384" y="2101947"/>
                    <a:pt x="3831384" y="2101947"/>
                  </a:cubicBezTo>
                  <a:lnTo>
                    <a:pt x="3831765" y="2100616"/>
                  </a:lnTo>
                  <a:cubicBezTo>
                    <a:pt x="3856339" y="2015230"/>
                    <a:pt x="3899297" y="1918529"/>
                    <a:pt x="3984641" y="1858910"/>
                  </a:cubicBezTo>
                  <a:lnTo>
                    <a:pt x="3985736" y="1858340"/>
                  </a:lnTo>
                  <a:close/>
                  <a:moveTo>
                    <a:pt x="3758775" y="937005"/>
                  </a:moveTo>
                  <a:lnTo>
                    <a:pt x="3761842" y="929750"/>
                  </a:lnTo>
                  <a:lnTo>
                    <a:pt x="3775243" y="929084"/>
                  </a:lnTo>
                  <a:cubicBezTo>
                    <a:pt x="3789626" y="936548"/>
                    <a:pt x="3782673" y="955043"/>
                    <a:pt x="3782482" y="964522"/>
                  </a:cubicBezTo>
                  <a:lnTo>
                    <a:pt x="3782387" y="970228"/>
                  </a:lnTo>
                  <a:lnTo>
                    <a:pt x="3775339" y="976827"/>
                  </a:lnTo>
                  <a:cubicBezTo>
                    <a:pt x="3770862" y="984719"/>
                    <a:pt x="3768862" y="985004"/>
                    <a:pt x="3764575" y="985860"/>
                  </a:cubicBezTo>
                  <a:cubicBezTo>
                    <a:pt x="3758289" y="987096"/>
                    <a:pt x="3756193" y="985955"/>
                    <a:pt x="3750193" y="981296"/>
                  </a:cubicBezTo>
                  <a:lnTo>
                    <a:pt x="3746573" y="952485"/>
                  </a:lnTo>
                  <a:lnTo>
                    <a:pt x="3758956" y="936986"/>
                  </a:lnTo>
                  <a:close/>
                  <a:moveTo>
                    <a:pt x="3733791" y="1100171"/>
                  </a:moveTo>
                  <a:cubicBezTo>
                    <a:pt x="3743601" y="1088342"/>
                    <a:pt x="3762556" y="1085765"/>
                    <a:pt x="3777891" y="1086669"/>
                  </a:cubicBezTo>
                  <a:cubicBezTo>
                    <a:pt x="3786940" y="1087220"/>
                    <a:pt x="3795036" y="1095664"/>
                    <a:pt x="3803990" y="1108272"/>
                  </a:cubicBezTo>
                  <a:cubicBezTo>
                    <a:pt x="3805228" y="1110050"/>
                    <a:pt x="3809800" y="1116639"/>
                    <a:pt x="3809324" y="1118978"/>
                  </a:cubicBezTo>
                  <a:cubicBezTo>
                    <a:pt x="3809895" y="1121641"/>
                    <a:pt x="3810372" y="1124303"/>
                    <a:pt x="3810372" y="1126966"/>
                  </a:cubicBezTo>
                  <a:cubicBezTo>
                    <a:pt x="3810372" y="1139232"/>
                    <a:pt x="3786750" y="1144937"/>
                    <a:pt x="3777415" y="1150832"/>
                  </a:cubicBezTo>
                  <a:cubicBezTo>
                    <a:pt x="3768271" y="1156632"/>
                    <a:pt x="3757413" y="1155301"/>
                    <a:pt x="3748078" y="1147694"/>
                  </a:cubicBezTo>
                  <a:cubicBezTo>
                    <a:pt x="3740458" y="1146173"/>
                    <a:pt x="3734267" y="1141228"/>
                    <a:pt x="3730457" y="1133526"/>
                  </a:cubicBezTo>
                  <a:cubicBezTo>
                    <a:pt x="3724742" y="1121926"/>
                    <a:pt x="3726552" y="1112608"/>
                    <a:pt x="3733505" y="1100342"/>
                  </a:cubicBezTo>
                  <a:close/>
                  <a:moveTo>
                    <a:pt x="3745506" y="1457623"/>
                  </a:moveTo>
                  <a:lnTo>
                    <a:pt x="3751793" y="1424306"/>
                  </a:lnTo>
                  <a:cubicBezTo>
                    <a:pt x="3751793" y="1424306"/>
                    <a:pt x="3752650" y="1291947"/>
                    <a:pt x="3762556" y="1298252"/>
                  </a:cubicBezTo>
                  <a:cubicBezTo>
                    <a:pt x="3772462" y="1304556"/>
                    <a:pt x="3779701" y="1300058"/>
                    <a:pt x="3781416" y="1317173"/>
                  </a:cubicBezTo>
                  <a:cubicBezTo>
                    <a:pt x="3783225" y="1334270"/>
                    <a:pt x="3776844" y="1380186"/>
                    <a:pt x="3776844" y="1380186"/>
                  </a:cubicBezTo>
                  <a:lnTo>
                    <a:pt x="3777320" y="1416252"/>
                  </a:lnTo>
                  <a:lnTo>
                    <a:pt x="3791322" y="1426997"/>
                  </a:lnTo>
                  <a:cubicBezTo>
                    <a:pt x="3791322" y="1426997"/>
                    <a:pt x="3796751" y="1432416"/>
                    <a:pt x="3799418" y="1466628"/>
                  </a:cubicBezTo>
                  <a:cubicBezTo>
                    <a:pt x="3802180" y="1500840"/>
                    <a:pt x="3841804" y="1533254"/>
                    <a:pt x="3841804" y="1533254"/>
                  </a:cubicBezTo>
                  <a:lnTo>
                    <a:pt x="3842757" y="1549485"/>
                  </a:lnTo>
                  <a:lnTo>
                    <a:pt x="3882476" y="1601687"/>
                  </a:lnTo>
                  <a:cubicBezTo>
                    <a:pt x="3882476" y="1601687"/>
                    <a:pt x="3885238" y="1608884"/>
                    <a:pt x="3874380" y="1599880"/>
                  </a:cubicBezTo>
                  <a:cubicBezTo>
                    <a:pt x="3863616" y="1590875"/>
                    <a:pt x="3813991" y="1542258"/>
                    <a:pt x="3811324" y="1517061"/>
                  </a:cubicBezTo>
                  <a:cubicBezTo>
                    <a:pt x="3808657" y="1491835"/>
                    <a:pt x="3770748" y="1441411"/>
                    <a:pt x="3770748" y="1441411"/>
                  </a:cubicBezTo>
                  <a:cubicBezTo>
                    <a:pt x="3770748" y="1441411"/>
                    <a:pt x="3761794" y="1416214"/>
                    <a:pt x="3750078" y="1466704"/>
                  </a:cubicBezTo>
                  <a:cubicBezTo>
                    <a:pt x="3738363" y="1517194"/>
                    <a:pt x="3721218" y="1561314"/>
                    <a:pt x="3684260" y="1592787"/>
                  </a:cubicBezTo>
                  <a:cubicBezTo>
                    <a:pt x="3684260" y="1592787"/>
                    <a:pt x="3604060" y="1690058"/>
                    <a:pt x="3571580" y="1699947"/>
                  </a:cubicBezTo>
                  <a:cubicBezTo>
                    <a:pt x="3571580" y="1699947"/>
                    <a:pt x="3574247" y="1711643"/>
                    <a:pt x="3545386" y="1719820"/>
                  </a:cubicBezTo>
                  <a:cubicBezTo>
                    <a:pt x="3545386" y="1719820"/>
                    <a:pt x="3483188" y="1754051"/>
                    <a:pt x="3476901" y="1732466"/>
                  </a:cubicBezTo>
                  <a:cubicBezTo>
                    <a:pt x="3471948" y="1715446"/>
                    <a:pt x="3484998" y="1707174"/>
                    <a:pt x="3484998" y="1707174"/>
                  </a:cubicBezTo>
                  <a:cubicBezTo>
                    <a:pt x="3484998" y="1707174"/>
                    <a:pt x="3490427" y="1706223"/>
                    <a:pt x="3491284" y="1713449"/>
                  </a:cubicBezTo>
                  <a:cubicBezTo>
                    <a:pt x="3491284" y="1713449"/>
                    <a:pt x="3499380" y="1731420"/>
                    <a:pt x="3552530" y="1698996"/>
                  </a:cubicBezTo>
                  <a:cubicBezTo>
                    <a:pt x="3605679" y="1666573"/>
                    <a:pt x="3572532" y="1685780"/>
                    <a:pt x="3597583" y="1671992"/>
                  </a:cubicBezTo>
                  <a:cubicBezTo>
                    <a:pt x="3601298" y="1669901"/>
                    <a:pt x="3573961" y="1689013"/>
                    <a:pt x="3605679" y="1666573"/>
                  </a:cubicBezTo>
                  <a:cubicBezTo>
                    <a:pt x="3637398" y="1644132"/>
                    <a:pt x="3706549" y="1560458"/>
                    <a:pt x="3721027" y="1522519"/>
                  </a:cubicBezTo>
                  <a:cubicBezTo>
                    <a:pt x="3735505" y="1484675"/>
                    <a:pt x="3745411" y="1457671"/>
                    <a:pt x="3745411" y="1457671"/>
                  </a:cubicBezTo>
                  <a:close/>
                  <a:moveTo>
                    <a:pt x="3940769" y="1787663"/>
                  </a:moveTo>
                  <a:cubicBezTo>
                    <a:pt x="3923243" y="1814439"/>
                    <a:pt x="3906384" y="1819612"/>
                    <a:pt x="3884285" y="1839922"/>
                  </a:cubicBezTo>
                  <a:cubicBezTo>
                    <a:pt x="3859616" y="1862590"/>
                    <a:pt x="3835708" y="1886038"/>
                    <a:pt x="3820944" y="1915571"/>
                  </a:cubicBezTo>
                  <a:cubicBezTo>
                    <a:pt x="3808657" y="1932354"/>
                    <a:pt x="3791988" y="1952674"/>
                    <a:pt x="3753412" y="1945808"/>
                  </a:cubicBezTo>
                  <a:cubicBezTo>
                    <a:pt x="3753412" y="1945808"/>
                    <a:pt x="3746459" y="1933447"/>
                    <a:pt x="3741030" y="1915571"/>
                  </a:cubicBezTo>
                  <a:cubicBezTo>
                    <a:pt x="3735029" y="1896079"/>
                    <a:pt x="3717408" y="1895794"/>
                    <a:pt x="3707978" y="1877062"/>
                  </a:cubicBezTo>
                  <a:cubicBezTo>
                    <a:pt x="3694262" y="1855231"/>
                    <a:pt x="3661305" y="1830879"/>
                    <a:pt x="3641874" y="1815162"/>
                  </a:cubicBezTo>
                  <a:lnTo>
                    <a:pt x="3612918" y="1787625"/>
                  </a:lnTo>
                  <a:cubicBezTo>
                    <a:pt x="3612918" y="1787625"/>
                    <a:pt x="3591582" y="1754108"/>
                    <a:pt x="3611204" y="1728235"/>
                  </a:cubicBezTo>
                  <a:cubicBezTo>
                    <a:pt x="3630825" y="1702372"/>
                    <a:pt x="3612823" y="1726524"/>
                    <a:pt x="3612823" y="1726524"/>
                  </a:cubicBezTo>
                  <a:cubicBezTo>
                    <a:pt x="3654162" y="1696952"/>
                    <a:pt x="3687975" y="1636478"/>
                    <a:pt x="3723027" y="1603389"/>
                  </a:cubicBezTo>
                  <a:lnTo>
                    <a:pt x="3768462" y="1562122"/>
                  </a:lnTo>
                  <a:cubicBezTo>
                    <a:pt x="3768462" y="1562122"/>
                    <a:pt x="3787702" y="1553944"/>
                    <a:pt x="3804276" y="1574578"/>
                  </a:cubicBezTo>
                  <a:cubicBezTo>
                    <a:pt x="3820754" y="1595211"/>
                    <a:pt x="3826278" y="1614513"/>
                    <a:pt x="3838661" y="1626875"/>
                  </a:cubicBezTo>
                  <a:cubicBezTo>
                    <a:pt x="3851043" y="1639236"/>
                    <a:pt x="3873046" y="1654449"/>
                    <a:pt x="3903335" y="1688775"/>
                  </a:cubicBezTo>
                  <a:lnTo>
                    <a:pt x="3966677" y="1734130"/>
                  </a:lnTo>
                  <a:cubicBezTo>
                    <a:pt x="3963629" y="1746206"/>
                    <a:pt x="3956961" y="1771309"/>
                    <a:pt x="3985917" y="1778155"/>
                  </a:cubicBezTo>
                  <a:cubicBezTo>
                    <a:pt x="3985917" y="1778155"/>
                    <a:pt x="4028589" y="1758947"/>
                    <a:pt x="4038210" y="1754764"/>
                  </a:cubicBezTo>
                  <a:cubicBezTo>
                    <a:pt x="4047830" y="1750675"/>
                    <a:pt x="4053354" y="1756190"/>
                    <a:pt x="4056117" y="1760279"/>
                  </a:cubicBezTo>
                  <a:cubicBezTo>
                    <a:pt x="4058879" y="1764462"/>
                    <a:pt x="4094598" y="1793273"/>
                    <a:pt x="4094598" y="1793273"/>
                  </a:cubicBezTo>
                  <a:cubicBezTo>
                    <a:pt x="4094598" y="1793273"/>
                    <a:pt x="4100122" y="1802877"/>
                    <a:pt x="4091835" y="1802877"/>
                  </a:cubicBezTo>
                  <a:cubicBezTo>
                    <a:pt x="4083549" y="1802877"/>
                    <a:pt x="4071166" y="1787758"/>
                    <a:pt x="4068404" y="1796031"/>
                  </a:cubicBezTo>
                  <a:cubicBezTo>
                    <a:pt x="4065642" y="1804303"/>
                    <a:pt x="4067070" y="1822179"/>
                    <a:pt x="4080786" y="1823605"/>
                  </a:cubicBezTo>
                  <a:cubicBezTo>
                    <a:pt x="4094598" y="1824936"/>
                    <a:pt x="4078024" y="1837393"/>
                    <a:pt x="4078024" y="1837393"/>
                  </a:cubicBezTo>
                  <a:cubicBezTo>
                    <a:pt x="4078024" y="1837393"/>
                    <a:pt x="4065642" y="1884174"/>
                    <a:pt x="4082120" y="1886932"/>
                  </a:cubicBezTo>
                  <a:cubicBezTo>
                    <a:pt x="4098598" y="1889689"/>
                    <a:pt x="4100027" y="1914449"/>
                    <a:pt x="4097265" y="1925441"/>
                  </a:cubicBezTo>
                  <a:cubicBezTo>
                    <a:pt x="4094502" y="1936471"/>
                    <a:pt x="4088978" y="2259665"/>
                    <a:pt x="4088978" y="2259665"/>
                  </a:cubicBezTo>
                  <a:lnTo>
                    <a:pt x="4088978" y="2851093"/>
                  </a:lnTo>
                  <a:lnTo>
                    <a:pt x="4097265" y="3042233"/>
                  </a:lnTo>
                  <a:lnTo>
                    <a:pt x="4094502" y="3175637"/>
                  </a:lnTo>
                  <a:cubicBezTo>
                    <a:pt x="4094502" y="3175637"/>
                    <a:pt x="4108218" y="3208669"/>
                    <a:pt x="4073833" y="3205921"/>
                  </a:cubicBezTo>
                  <a:cubicBezTo>
                    <a:pt x="4039352" y="3203164"/>
                    <a:pt x="4051068" y="3195823"/>
                    <a:pt x="3980202" y="3200445"/>
                  </a:cubicBezTo>
                  <a:cubicBezTo>
                    <a:pt x="3916861" y="3204533"/>
                    <a:pt x="3823230" y="3197687"/>
                    <a:pt x="3823230" y="3197687"/>
                  </a:cubicBezTo>
                  <a:lnTo>
                    <a:pt x="3662163" y="3201776"/>
                  </a:lnTo>
                  <a:lnTo>
                    <a:pt x="3565769" y="3208650"/>
                  </a:lnTo>
                  <a:lnTo>
                    <a:pt x="3465281" y="3211408"/>
                  </a:lnTo>
                  <a:cubicBezTo>
                    <a:pt x="3465281" y="3211408"/>
                    <a:pt x="3434991" y="3227896"/>
                    <a:pt x="3419847" y="3194863"/>
                  </a:cubicBezTo>
                  <a:cubicBezTo>
                    <a:pt x="3419847" y="3194863"/>
                    <a:pt x="3404702" y="3104095"/>
                    <a:pt x="3412989" y="3094453"/>
                  </a:cubicBezTo>
                  <a:cubicBezTo>
                    <a:pt x="3421275" y="3084850"/>
                    <a:pt x="3412989" y="2991286"/>
                    <a:pt x="3412989" y="2991286"/>
                  </a:cubicBezTo>
                  <a:lnTo>
                    <a:pt x="3408893" y="2673589"/>
                  </a:lnTo>
                  <a:lnTo>
                    <a:pt x="3408893" y="1874495"/>
                  </a:lnTo>
                  <a:lnTo>
                    <a:pt x="3406131" y="1824955"/>
                  </a:lnTo>
                  <a:cubicBezTo>
                    <a:pt x="3406131" y="1824955"/>
                    <a:pt x="3393748" y="1791961"/>
                    <a:pt x="3406131" y="1778240"/>
                  </a:cubicBezTo>
                  <a:cubicBezTo>
                    <a:pt x="3418513" y="1764453"/>
                    <a:pt x="3412989" y="1747956"/>
                    <a:pt x="3412989" y="1747956"/>
                  </a:cubicBezTo>
                  <a:cubicBezTo>
                    <a:pt x="3412989" y="1747956"/>
                    <a:pt x="3418513" y="1787853"/>
                    <a:pt x="3418513" y="1798864"/>
                  </a:cubicBezTo>
                  <a:cubicBezTo>
                    <a:pt x="3418513" y="1809799"/>
                    <a:pt x="3425466" y="1819498"/>
                    <a:pt x="3425466" y="1878640"/>
                  </a:cubicBezTo>
                  <a:lnTo>
                    <a:pt x="3425466" y="2265066"/>
                  </a:lnTo>
                  <a:lnTo>
                    <a:pt x="3432419" y="2798682"/>
                  </a:lnTo>
                  <a:lnTo>
                    <a:pt x="3435182" y="3145267"/>
                  </a:lnTo>
                  <a:cubicBezTo>
                    <a:pt x="3435182" y="3145267"/>
                    <a:pt x="3443469" y="3185107"/>
                    <a:pt x="3466900" y="3181019"/>
                  </a:cubicBezTo>
                  <a:lnTo>
                    <a:pt x="3714741" y="3176863"/>
                  </a:lnTo>
                  <a:cubicBezTo>
                    <a:pt x="3714741" y="3176863"/>
                    <a:pt x="3756079" y="3179621"/>
                    <a:pt x="3757413" y="3167203"/>
                  </a:cubicBezTo>
                  <a:cubicBezTo>
                    <a:pt x="3758841" y="3154842"/>
                    <a:pt x="3756079" y="3054432"/>
                    <a:pt x="3756079" y="3054432"/>
                  </a:cubicBezTo>
                  <a:lnTo>
                    <a:pt x="3750555" y="2795896"/>
                  </a:lnTo>
                  <a:lnTo>
                    <a:pt x="3743697" y="2402530"/>
                  </a:lnTo>
                  <a:lnTo>
                    <a:pt x="3747888" y="2171474"/>
                  </a:lnTo>
                  <a:cubicBezTo>
                    <a:pt x="3747888" y="2171474"/>
                    <a:pt x="3763032" y="2051857"/>
                    <a:pt x="3728647" y="2006406"/>
                  </a:cubicBezTo>
                  <a:cubicBezTo>
                    <a:pt x="3728647" y="2006406"/>
                    <a:pt x="3666639" y="1881274"/>
                    <a:pt x="3636350" y="1860641"/>
                  </a:cubicBezTo>
                  <a:cubicBezTo>
                    <a:pt x="3606060" y="1840007"/>
                    <a:pt x="3522050" y="1772592"/>
                    <a:pt x="3473853" y="1768504"/>
                  </a:cubicBezTo>
                  <a:cubicBezTo>
                    <a:pt x="3425657" y="1764415"/>
                    <a:pt x="3464233" y="1756142"/>
                    <a:pt x="3469758" y="1757474"/>
                  </a:cubicBezTo>
                  <a:cubicBezTo>
                    <a:pt x="3475282" y="1758900"/>
                    <a:pt x="3560626" y="1772592"/>
                    <a:pt x="3579867" y="1801498"/>
                  </a:cubicBezTo>
                  <a:cubicBezTo>
                    <a:pt x="3579867" y="1801498"/>
                    <a:pt x="3674926" y="1879943"/>
                    <a:pt x="3681784" y="1892304"/>
                  </a:cubicBezTo>
                  <a:cubicBezTo>
                    <a:pt x="3688642" y="1904665"/>
                    <a:pt x="3735505" y="1980353"/>
                    <a:pt x="3735505" y="1980353"/>
                  </a:cubicBezTo>
                  <a:cubicBezTo>
                    <a:pt x="3735505" y="1980353"/>
                    <a:pt x="3746554" y="2002413"/>
                    <a:pt x="3756174" y="1984537"/>
                  </a:cubicBezTo>
                  <a:cubicBezTo>
                    <a:pt x="3765794" y="1966660"/>
                    <a:pt x="3767128" y="1994140"/>
                    <a:pt x="3767128" y="1994140"/>
                  </a:cubicBezTo>
                  <a:cubicBezTo>
                    <a:pt x="3767128" y="1994140"/>
                    <a:pt x="3764366" y="2042348"/>
                    <a:pt x="3786369" y="2002413"/>
                  </a:cubicBezTo>
                  <a:cubicBezTo>
                    <a:pt x="3808371" y="1962572"/>
                    <a:pt x="3860664" y="1885553"/>
                    <a:pt x="3871713" y="1896488"/>
                  </a:cubicBezTo>
                  <a:cubicBezTo>
                    <a:pt x="3882666" y="1907518"/>
                    <a:pt x="3794560" y="1973507"/>
                    <a:pt x="3786273" y="2045010"/>
                  </a:cubicBezTo>
                  <a:lnTo>
                    <a:pt x="3769795" y="2079431"/>
                  </a:lnTo>
                  <a:lnTo>
                    <a:pt x="3767033" y="2408140"/>
                  </a:lnTo>
                  <a:lnTo>
                    <a:pt x="3767033" y="2789145"/>
                  </a:lnTo>
                  <a:lnTo>
                    <a:pt x="3780749" y="3149517"/>
                  </a:lnTo>
                  <a:cubicBezTo>
                    <a:pt x="3780749" y="3149517"/>
                    <a:pt x="3782177" y="3178423"/>
                    <a:pt x="3811038" y="3181180"/>
                  </a:cubicBezTo>
                  <a:cubicBezTo>
                    <a:pt x="3839994" y="3183938"/>
                    <a:pt x="3956961" y="3188121"/>
                    <a:pt x="3988680" y="3179849"/>
                  </a:cubicBezTo>
                  <a:cubicBezTo>
                    <a:pt x="4020302" y="3171577"/>
                    <a:pt x="4058879" y="3185364"/>
                    <a:pt x="4058879" y="3185364"/>
                  </a:cubicBezTo>
                  <a:cubicBezTo>
                    <a:pt x="4058879" y="3185364"/>
                    <a:pt x="4082215" y="3196394"/>
                    <a:pt x="4078119" y="3156458"/>
                  </a:cubicBezTo>
                  <a:cubicBezTo>
                    <a:pt x="4078119" y="3156458"/>
                    <a:pt x="4087740" y="3091801"/>
                    <a:pt x="4076691" y="3032658"/>
                  </a:cubicBezTo>
                  <a:lnTo>
                    <a:pt x="4068404" y="2797513"/>
                  </a:lnTo>
                  <a:cubicBezTo>
                    <a:pt x="4068404" y="2797513"/>
                    <a:pt x="4076691" y="2742458"/>
                    <a:pt x="4061546" y="2703949"/>
                  </a:cubicBezTo>
                  <a:cubicBezTo>
                    <a:pt x="4061546" y="2703949"/>
                    <a:pt x="4076691" y="2556758"/>
                    <a:pt x="4068404" y="2534793"/>
                  </a:cubicBezTo>
                  <a:lnTo>
                    <a:pt x="4066975" y="2336731"/>
                  </a:lnTo>
                  <a:cubicBezTo>
                    <a:pt x="4066975" y="2336731"/>
                    <a:pt x="4065642" y="2008022"/>
                    <a:pt x="4062879" y="1987389"/>
                  </a:cubicBezTo>
                  <a:cubicBezTo>
                    <a:pt x="4062879" y="1987389"/>
                    <a:pt x="4076595" y="1833352"/>
                    <a:pt x="4050497" y="1827837"/>
                  </a:cubicBezTo>
                  <a:cubicBezTo>
                    <a:pt x="4050497" y="1827837"/>
                    <a:pt x="4018779" y="1833352"/>
                    <a:pt x="3989918" y="1811292"/>
                  </a:cubicBezTo>
                  <a:cubicBezTo>
                    <a:pt x="3989918" y="1811292"/>
                    <a:pt x="3950008" y="1820895"/>
                    <a:pt x="3929339" y="1842955"/>
                  </a:cubicBezTo>
                  <a:lnTo>
                    <a:pt x="3900383" y="1866346"/>
                  </a:lnTo>
                  <a:cubicBezTo>
                    <a:pt x="3900383" y="1866346"/>
                    <a:pt x="3868760" y="1885648"/>
                    <a:pt x="3911432" y="1847139"/>
                  </a:cubicBezTo>
                  <a:cubicBezTo>
                    <a:pt x="3954104" y="1808629"/>
                    <a:pt x="3960962" y="1800357"/>
                    <a:pt x="3960962" y="1800357"/>
                  </a:cubicBezTo>
                  <a:cubicBezTo>
                    <a:pt x="3960962" y="1800357"/>
                    <a:pt x="3980202" y="1763274"/>
                    <a:pt x="3940293" y="1787996"/>
                  </a:cubicBezTo>
                  <a:close/>
                  <a:moveTo>
                    <a:pt x="3411560" y="1369442"/>
                  </a:moveTo>
                  <a:lnTo>
                    <a:pt x="3414513" y="1361578"/>
                  </a:lnTo>
                  <a:lnTo>
                    <a:pt x="3416989" y="1355055"/>
                  </a:lnTo>
                  <a:lnTo>
                    <a:pt x="3424323" y="1343455"/>
                  </a:lnTo>
                  <a:cubicBezTo>
                    <a:pt x="3446135" y="1349921"/>
                    <a:pt x="3447279" y="1395752"/>
                    <a:pt x="3446326" y="1399840"/>
                  </a:cubicBezTo>
                  <a:lnTo>
                    <a:pt x="3435468" y="1406211"/>
                  </a:lnTo>
                  <a:lnTo>
                    <a:pt x="3431753" y="1410109"/>
                  </a:lnTo>
                  <a:cubicBezTo>
                    <a:pt x="3426800" y="1415624"/>
                    <a:pt x="3420513" y="1422471"/>
                    <a:pt x="3409750" y="1419713"/>
                  </a:cubicBezTo>
                  <a:lnTo>
                    <a:pt x="3405369" y="1418572"/>
                  </a:lnTo>
                  <a:lnTo>
                    <a:pt x="3404416" y="1414103"/>
                  </a:lnTo>
                  <a:cubicBezTo>
                    <a:pt x="3400701" y="1396893"/>
                    <a:pt x="3406131" y="1383010"/>
                    <a:pt x="3411369" y="1369698"/>
                  </a:cubicBezTo>
                  <a:close/>
                  <a:moveTo>
                    <a:pt x="3408417" y="1584657"/>
                  </a:moveTo>
                  <a:lnTo>
                    <a:pt x="3420227" y="1570347"/>
                  </a:lnTo>
                  <a:lnTo>
                    <a:pt x="3433944" y="1574530"/>
                  </a:lnTo>
                  <a:cubicBezTo>
                    <a:pt x="3440897" y="1574530"/>
                    <a:pt x="3458804" y="1581472"/>
                    <a:pt x="3471186" y="1596590"/>
                  </a:cubicBezTo>
                  <a:lnTo>
                    <a:pt x="3467091" y="1622738"/>
                  </a:lnTo>
                  <a:lnTo>
                    <a:pt x="3455470" y="1652310"/>
                  </a:lnTo>
                  <a:lnTo>
                    <a:pt x="3453375" y="1654211"/>
                  </a:lnTo>
                  <a:cubicBezTo>
                    <a:pt x="3435753" y="1670281"/>
                    <a:pt x="3429467" y="1650979"/>
                    <a:pt x="3419085" y="1640614"/>
                  </a:cubicBezTo>
                  <a:lnTo>
                    <a:pt x="3402606" y="1628253"/>
                  </a:lnTo>
                  <a:lnTo>
                    <a:pt x="3408702" y="1584704"/>
                  </a:lnTo>
                  <a:close/>
                  <a:moveTo>
                    <a:pt x="3509096" y="3146522"/>
                  </a:moveTo>
                  <a:lnTo>
                    <a:pt x="3505667" y="3146208"/>
                  </a:lnTo>
                  <a:cubicBezTo>
                    <a:pt x="3505667" y="3146208"/>
                    <a:pt x="3488903" y="3150620"/>
                    <a:pt x="3484807" y="3132735"/>
                  </a:cubicBezTo>
                  <a:cubicBezTo>
                    <a:pt x="3480616" y="3114859"/>
                    <a:pt x="3497190" y="3095604"/>
                    <a:pt x="3497190" y="3095604"/>
                  </a:cubicBezTo>
                  <a:cubicBezTo>
                    <a:pt x="3486141" y="2827464"/>
                    <a:pt x="3484235" y="2615996"/>
                    <a:pt x="3483759" y="2365732"/>
                  </a:cubicBezTo>
                  <a:cubicBezTo>
                    <a:pt x="3483569" y="2313055"/>
                    <a:pt x="3486045" y="2252296"/>
                    <a:pt x="3484902" y="2207891"/>
                  </a:cubicBezTo>
                  <a:lnTo>
                    <a:pt x="3481854" y="1855031"/>
                  </a:lnTo>
                  <a:cubicBezTo>
                    <a:pt x="3481854" y="1855031"/>
                    <a:pt x="3481854" y="1844001"/>
                    <a:pt x="3498333" y="1835824"/>
                  </a:cubicBezTo>
                  <a:cubicBezTo>
                    <a:pt x="3514811" y="1827551"/>
                    <a:pt x="3536814" y="1837250"/>
                    <a:pt x="3536814" y="1837250"/>
                  </a:cubicBezTo>
                  <a:cubicBezTo>
                    <a:pt x="3605584" y="1879848"/>
                    <a:pt x="3633207" y="1930814"/>
                    <a:pt x="3691023" y="2017436"/>
                  </a:cubicBezTo>
                  <a:lnTo>
                    <a:pt x="3717503" y="2068877"/>
                  </a:lnTo>
                  <a:lnTo>
                    <a:pt x="3717503" y="2070969"/>
                  </a:lnTo>
                  <a:cubicBezTo>
                    <a:pt x="3715884" y="2218446"/>
                    <a:pt x="3715217" y="2469945"/>
                    <a:pt x="3711597" y="2618468"/>
                  </a:cubicBezTo>
                  <a:cubicBezTo>
                    <a:pt x="3708835" y="2729907"/>
                    <a:pt x="3720360" y="2662492"/>
                    <a:pt x="3710169" y="2877004"/>
                  </a:cubicBezTo>
                  <a:lnTo>
                    <a:pt x="3717027" y="3069550"/>
                  </a:lnTo>
                  <a:lnTo>
                    <a:pt x="3715502" y="3136490"/>
                  </a:lnTo>
                  <a:cubicBezTo>
                    <a:pt x="3637207" y="3136966"/>
                    <a:pt x="3575199" y="3138392"/>
                    <a:pt x="3508524" y="3146569"/>
                  </a:cubicBezTo>
                  <a:close/>
                  <a:moveTo>
                    <a:pt x="3456908" y="3992749"/>
                  </a:moveTo>
                  <a:lnTo>
                    <a:pt x="3449193" y="3957986"/>
                  </a:lnTo>
                  <a:lnTo>
                    <a:pt x="3450108" y="3886387"/>
                  </a:lnTo>
                  <a:lnTo>
                    <a:pt x="3454708" y="3799289"/>
                  </a:lnTo>
                  <a:cubicBezTo>
                    <a:pt x="3448231" y="3751557"/>
                    <a:pt x="3462900" y="3688325"/>
                    <a:pt x="3505191" y="3611306"/>
                  </a:cubicBezTo>
                  <a:cubicBezTo>
                    <a:pt x="3554340" y="3521641"/>
                    <a:pt x="3656543" y="3510041"/>
                    <a:pt x="3747221" y="3500437"/>
                  </a:cubicBezTo>
                  <a:lnTo>
                    <a:pt x="3808657" y="3499296"/>
                  </a:lnTo>
                  <a:lnTo>
                    <a:pt x="3855806" y="3506618"/>
                  </a:lnTo>
                  <a:cubicBezTo>
                    <a:pt x="3887905" y="3511562"/>
                    <a:pt x="3914766" y="3505382"/>
                    <a:pt x="3917528" y="3520786"/>
                  </a:cubicBezTo>
                  <a:cubicBezTo>
                    <a:pt x="3921147" y="3540563"/>
                    <a:pt x="3936197" y="3546078"/>
                    <a:pt x="3955437" y="3552449"/>
                  </a:cubicBezTo>
                  <a:cubicBezTo>
                    <a:pt x="3955437" y="3552449"/>
                    <a:pt x="3995919" y="3524779"/>
                    <a:pt x="3987346" y="3497109"/>
                  </a:cubicBezTo>
                  <a:cubicBezTo>
                    <a:pt x="3982202" y="3480279"/>
                    <a:pt x="3895811" y="3460977"/>
                    <a:pt x="3895811" y="3460977"/>
                  </a:cubicBezTo>
                  <a:cubicBezTo>
                    <a:pt x="3891525" y="3448236"/>
                    <a:pt x="3804180" y="3437586"/>
                    <a:pt x="3804180" y="3437586"/>
                  </a:cubicBezTo>
                  <a:cubicBezTo>
                    <a:pt x="3746649" y="3405638"/>
                    <a:pt x="3631683" y="3446049"/>
                    <a:pt x="3610347" y="3446049"/>
                  </a:cubicBezTo>
                  <a:cubicBezTo>
                    <a:pt x="3589010" y="3446049"/>
                    <a:pt x="3559102" y="3477427"/>
                    <a:pt x="3559102" y="3477427"/>
                  </a:cubicBezTo>
                  <a:cubicBezTo>
                    <a:pt x="3506524" y="3483798"/>
                    <a:pt x="3509382" y="3517952"/>
                    <a:pt x="3503857" y="3520405"/>
                  </a:cubicBezTo>
                  <a:cubicBezTo>
                    <a:pt x="3498333" y="3522782"/>
                    <a:pt x="3503857" y="3522592"/>
                    <a:pt x="3497475" y="3518313"/>
                  </a:cubicBezTo>
                  <a:cubicBezTo>
                    <a:pt x="3491094" y="3514034"/>
                    <a:pt x="3478330" y="3518313"/>
                    <a:pt x="3478330" y="3524684"/>
                  </a:cubicBezTo>
                  <a:cubicBezTo>
                    <a:pt x="3478330" y="3531055"/>
                    <a:pt x="3460709" y="3555206"/>
                    <a:pt x="3460709" y="3555206"/>
                  </a:cubicBezTo>
                  <a:cubicBezTo>
                    <a:pt x="3405654" y="3590008"/>
                    <a:pt x="3387557" y="3792472"/>
                    <a:pt x="3387557" y="3792472"/>
                  </a:cubicBezTo>
                  <a:cubicBezTo>
                    <a:pt x="3387557" y="3792472"/>
                    <a:pt x="3399654" y="3973513"/>
                    <a:pt x="3399654" y="4005396"/>
                  </a:cubicBezTo>
                  <a:cubicBezTo>
                    <a:pt x="3399654" y="4037344"/>
                    <a:pt x="3386890" y="4030954"/>
                    <a:pt x="3386890" y="4030954"/>
                  </a:cubicBezTo>
                  <a:cubicBezTo>
                    <a:pt x="3386890" y="4030954"/>
                    <a:pt x="3380508" y="3975615"/>
                    <a:pt x="3380508" y="3964965"/>
                  </a:cubicBezTo>
                  <a:cubicBezTo>
                    <a:pt x="3380508" y="3954316"/>
                    <a:pt x="3371936" y="3747981"/>
                    <a:pt x="3371936" y="3747981"/>
                  </a:cubicBezTo>
                  <a:cubicBezTo>
                    <a:pt x="3378318" y="3735240"/>
                    <a:pt x="3397463" y="3624656"/>
                    <a:pt x="3397463" y="3624656"/>
                  </a:cubicBezTo>
                  <a:cubicBezTo>
                    <a:pt x="3414417" y="3609823"/>
                    <a:pt x="3412227" y="3590616"/>
                    <a:pt x="3414513" y="3582153"/>
                  </a:cubicBezTo>
                  <a:cubicBezTo>
                    <a:pt x="3426895" y="3535086"/>
                    <a:pt x="3500238" y="3488305"/>
                    <a:pt x="3500238" y="3488305"/>
                  </a:cubicBezTo>
                  <a:cubicBezTo>
                    <a:pt x="3517668" y="3473661"/>
                    <a:pt x="3514525" y="3469478"/>
                    <a:pt x="3514525" y="3469478"/>
                  </a:cubicBezTo>
                  <a:cubicBezTo>
                    <a:pt x="3547386" y="3436769"/>
                    <a:pt x="3624729" y="3415375"/>
                    <a:pt x="3681975" y="3407673"/>
                  </a:cubicBezTo>
                  <a:cubicBezTo>
                    <a:pt x="3713883" y="3403394"/>
                    <a:pt x="3745316" y="3406817"/>
                    <a:pt x="3745316" y="3406817"/>
                  </a:cubicBezTo>
                  <a:cubicBezTo>
                    <a:pt x="3827898" y="3407673"/>
                    <a:pt x="3842471" y="3422696"/>
                    <a:pt x="3842471" y="3422696"/>
                  </a:cubicBezTo>
                  <a:cubicBezTo>
                    <a:pt x="3857330" y="3431254"/>
                    <a:pt x="4008587" y="3480127"/>
                    <a:pt x="4008587" y="3480127"/>
                  </a:cubicBezTo>
                  <a:cubicBezTo>
                    <a:pt x="4063927" y="3446087"/>
                    <a:pt x="4017064" y="3426975"/>
                    <a:pt x="4017064" y="3426975"/>
                  </a:cubicBezTo>
                  <a:cubicBezTo>
                    <a:pt x="3870093" y="3356802"/>
                    <a:pt x="3716741" y="3361081"/>
                    <a:pt x="3716741" y="3361081"/>
                  </a:cubicBezTo>
                  <a:cubicBezTo>
                    <a:pt x="3697596" y="3361081"/>
                    <a:pt x="3659210" y="3352618"/>
                    <a:pt x="3554911" y="3395121"/>
                  </a:cubicBezTo>
                  <a:cubicBezTo>
                    <a:pt x="3450612" y="3437719"/>
                    <a:pt x="3363268" y="3565323"/>
                    <a:pt x="3363268" y="3565323"/>
                  </a:cubicBezTo>
                  <a:cubicBezTo>
                    <a:pt x="3335550" y="3580252"/>
                    <a:pt x="3362601" y="3614007"/>
                    <a:pt x="3356886" y="3620663"/>
                  </a:cubicBezTo>
                  <a:cubicBezTo>
                    <a:pt x="3332121" y="3648998"/>
                    <a:pt x="3337646" y="3695114"/>
                    <a:pt x="3337646" y="3695114"/>
                  </a:cubicBezTo>
                  <a:cubicBezTo>
                    <a:pt x="3337646" y="3695114"/>
                    <a:pt x="3321072" y="3800278"/>
                    <a:pt x="3324882" y="3941860"/>
                  </a:cubicBezTo>
                  <a:cubicBezTo>
                    <a:pt x="3325930" y="3980369"/>
                    <a:pt x="3316310" y="4043981"/>
                    <a:pt x="3316310" y="4043981"/>
                  </a:cubicBezTo>
                  <a:cubicBezTo>
                    <a:pt x="3303546" y="4078021"/>
                    <a:pt x="3286497" y="4082300"/>
                    <a:pt x="3301451" y="4033331"/>
                  </a:cubicBezTo>
                  <a:cubicBezTo>
                    <a:pt x="3316405" y="3984458"/>
                    <a:pt x="3303546" y="3895078"/>
                    <a:pt x="3303546" y="3895078"/>
                  </a:cubicBezTo>
                  <a:cubicBezTo>
                    <a:pt x="3294974" y="3882336"/>
                    <a:pt x="3301451" y="3869595"/>
                    <a:pt x="3301451" y="3869595"/>
                  </a:cubicBezTo>
                  <a:cubicBezTo>
                    <a:pt x="3320596" y="3844112"/>
                    <a:pt x="3301451" y="3799422"/>
                    <a:pt x="3301451" y="3799422"/>
                  </a:cubicBezTo>
                  <a:cubicBezTo>
                    <a:pt x="3282210" y="3703672"/>
                    <a:pt x="3356791" y="3529286"/>
                    <a:pt x="3356791" y="3529286"/>
                  </a:cubicBezTo>
                  <a:cubicBezTo>
                    <a:pt x="3380223" y="3510174"/>
                    <a:pt x="3375936" y="3512266"/>
                    <a:pt x="3375936" y="3512266"/>
                  </a:cubicBezTo>
                  <a:cubicBezTo>
                    <a:pt x="3384414" y="3482505"/>
                    <a:pt x="3412131" y="3476134"/>
                    <a:pt x="3444040" y="3437814"/>
                  </a:cubicBezTo>
                  <a:cubicBezTo>
                    <a:pt x="3475949" y="3399590"/>
                    <a:pt x="3548339" y="3365550"/>
                    <a:pt x="3548339" y="3365550"/>
                  </a:cubicBezTo>
                  <a:cubicBezTo>
                    <a:pt x="3567484" y="3359179"/>
                    <a:pt x="3667592" y="3335788"/>
                    <a:pt x="3667592" y="3335788"/>
                  </a:cubicBezTo>
                  <a:cubicBezTo>
                    <a:pt x="3727218" y="3344251"/>
                    <a:pt x="3748554" y="3329418"/>
                    <a:pt x="3748554" y="3329418"/>
                  </a:cubicBezTo>
                  <a:cubicBezTo>
                    <a:pt x="3757032" y="3333601"/>
                    <a:pt x="3797513" y="3337880"/>
                    <a:pt x="3803894" y="3335788"/>
                  </a:cubicBezTo>
                  <a:lnTo>
                    <a:pt x="3835803" y="3325139"/>
                  </a:lnTo>
                  <a:cubicBezTo>
                    <a:pt x="3899716" y="3367642"/>
                    <a:pt x="3955056" y="3365550"/>
                    <a:pt x="3955056" y="3365550"/>
                  </a:cubicBezTo>
                  <a:cubicBezTo>
                    <a:pt x="3993442" y="3401682"/>
                    <a:pt x="4048782" y="3412332"/>
                    <a:pt x="4048782" y="3412332"/>
                  </a:cubicBezTo>
                  <a:cubicBezTo>
                    <a:pt x="4070118" y="3410240"/>
                    <a:pt x="4065832" y="3422981"/>
                    <a:pt x="4065832" y="3422981"/>
                  </a:cubicBezTo>
                  <a:cubicBezTo>
                    <a:pt x="4065832" y="3422981"/>
                    <a:pt x="3974297" y="3556956"/>
                    <a:pt x="3957247" y="3573976"/>
                  </a:cubicBezTo>
                  <a:lnTo>
                    <a:pt x="3912480" y="3618666"/>
                  </a:lnTo>
                  <a:lnTo>
                    <a:pt x="3786845" y="3765382"/>
                  </a:lnTo>
                  <a:cubicBezTo>
                    <a:pt x="3781892" y="3767094"/>
                    <a:pt x="3678546" y="3864651"/>
                    <a:pt x="3487569" y="4002524"/>
                  </a:cubicBezTo>
                  <a:lnTo>
                    <a:pt x="3413655" y="4055296"/>
                  </a:lnTo>
                  <a:lnTo>
                    <a:pt x="3403083" y="4071080"/>
                  </a:lnTo>
                  <a:lnTo>
                    <a:pt x="3367459" y="4082966"/>
                  </a:lnTo>
                  <a:cubicBezTo>
                    <a:pt x="3367459" y="4082966"/>
                    <a:pt x="3331835" y="4097419"/>
                    <a:pt x="3368793" y="4072411"/>
                  </a:cubicBezTo>
                  <a:cubicBezTo>
                    <a:pt x="3368793" y="4072411"/>
                    <a:pt x="3387271" y="4068513"/>
                    <a:pt x="3392510" y="4056627"/>
                  </a:cubicBezTo>
                  <a:cubicBezTo>
                    <a:pt x="3392510" y="4056627"/>
                    <a:pt x="3409655" y="4057958"/>
                    <a:pt x="3418894" y="4042174"/>
                  </a:cubicBezTo>
                  <a:cubicBezTo>
                    <a:pt x="3418894" y="4042174"/>
                    <a:pt x="3469758" y="4011082"/>
                    <a:pt x="3456232" y="3993015"/>
                  </a:cubicBezTo>
                  <a:close/>
                  <a:moveTo>
                    <a:pt x="317754" y="2924727"/>
                  </a:moveTo>
                  <a:cubicBezTo>
                    <a:pt x="337033" y="2991001"/>
                    <a:pt x="363379" y="3061402"/>
                    <a:pt x="388906" y="3130652"/>
                  </a:cubicBezTo>
                  <a:cubicBezTo>
                    <a:pt x="354235" y="3176198"/>
                    <a:pt x="339662" y="3101490"/>
                    <a:pt x="297704" y="3119717"/>
                  </a:cubicBezTo>
                  <a:cubicBezTo>
                    <a:pt x="234610" y="3146579"/>
                    <a:pt x="173669" y="3179839"/>
                    <a:pt x="113490" y="3201700"/>
                  </a:cubicBezTo>
                  <a:cubicBezTo>
                    <a:pt x="103394" y="3206644"/>
                    <a:pt x="85039" y="3216628"/>
                    <a:pt x="75171" y="3221667"/>
                  </a:cubicBezTo>
                  <a:cubicBezTo>
                    <a:pt x="62408" y="3239829"/>
                    <a:pt x="113481" y="3265407"/>
                    <a:pt x="84296" y="3279955"/>
                  </a:cubicBezTo>
                  <a:cubicBezTo>
                    <a:pt x="35052" y="3309051"/>
                    <a:pt x="46263" y="3208356"/>
                    <a:pt x="30842" y="3184965"/>
                  </a:cubicBezTo>
                  <a:cubicBezTo>
                    <a:pt x="15430" y="3161574"/>
                    <a:pt x="7696" y="3134284"/>
                    <a:pt x="0" y="3106995"/>
                  </a:cubicBezTo>
                  <a:cubicBezTo>
                    <a:pt x="21212" y="3075807"/>
                    <a:pt x="42834" y="3133904"/>
                    <a:pt x="67875" y="3137803"/>
                  </a:cubicBezTo>
                  <a:cubicBezTo>
                    <a:pt x="94974" y="3129911"/>
                    <a:pt x="109823" y="3121353"/>
                    <a:pt x="142665" y="3104998"/>
                  </a:cubicBezTo>
                  <a:cubicBezTo>
                    <a:pt x="179765" y="3101480"/>
                    <a:pt x="214141" y="3090640"/>
                    <a:pt x="246774" y="3076092"/>
                  </a:cubicBezTo>
                  <a:cubicBezTo>
                    <a:pt x="265481" y="3067820"/>
                    <a:pt x="283112" y="3073905"/>
                    <a:pt x="301352" y="3048423"/>
                  </a:cubicBezTo>
                  <a:cubicBezTo>
                    <a:pt x="324498" y="3015999"/>
                    <a:pt x="264319" y="2982434"/>
                    <a:pt x="233867" y="2970073"/>
                  </a:cubicBezTo>
                  <a:cubicBezTo>
                    <a:pt x="184623" y="2950010"/>
                    <a:pt x="140837" y="2973686"/>
                    <a:pt x="124425" y="2940882"/>
                  </a:cubicBezTo>
                  <a:cubicBezTo>
                    <a:pt x="103375" y="2898759"/>
                    <a:pt x="213798" y="2906271"/>
                    <a:pt x="286760" y="2875273"/>
                  </a:cubicBezTo>
                  <a:cubicBezTo>
                    <a:pt x="306400" y="2866906"/>
                    <a:pt x="317764" y="2924432"/>
                    <a:pt x="317764" y="2924432"/>
                  </a:cubicBezTo>
                  <a:close/>
                  <a:moveTo>
                    <a:pt x="337833" y="3196242"/>
                  </a:moveTo>
                  <a:cubicBezTo>
                    <a:pt x="361721" y="3188283"/>
                    <a:pt x="384762" y="3161127"/>
                    <a:pt x="399840" y="3176207"/>
                  </a:cubicBezTo>
                  <a:cubicBezTo>
                    <a:pt x="418090" y="3194426"/>
                    <a:pt x="476460" y="3336559"/>
                    <a:pt x="533000" y="3422192"/>
                  </a:cubicBezTo>
                  <a:cubicBezTo>
                    <a:pt x="540296" y="3425834"/>
                    <a:pt x="531190" y="3465931"/>
                    <a:pt x="487404" y="3418550"/>
                  </a:cubicBezTo>
                  <a:cubicBezTo>
                    <a:pt x="410918" y="3418569"/>
                    <a:pt x="448066" y="3440477"/>
                    <a:pt x="376152" y="3469563"/>
                  </a:cubicBezTo>
                  <a:cubicBezTo>
                    <a:pt x="372628" y="3473519"/>
                    <a:pt x="362341" y="3475982"/>
                    <a:pt x="352435" y="3480498"/>
                  </a:cubicBezTo>
                  <a:cubicBezTo>
                    <a:pt x="341671" y="3485443"/>
                    <a:pt x="337480" y="3496662"/>
                    <a:pt x="323288" y="3502368"/>
                  </a:cubicBezTo>
                  <a:cubicBezTo>
                    <a:pt x="279949" y="3519768"/>
                    <a:pt x="234134" y="3536180"/>
                    <a:pt x="241278" y="3562499"/>
                  </a:cubicBezTo>
                  <a:cubicBezTo>
                    <a:pt x="246802" y="3608045"/>
                    <a:pt x="229276" y="3595560"/>
                    <a:pt x="215751" y="3591653"/>
                  </a:cubicBezTo>
                  <a:cubicBezTo>
                    <a:pt x="199368" y="3538804"/>
                    <a:pt x="152981" y="3496758"/>
                    <a:pt x="133645" y="3442226"/>
                  </a:cubicBezTo>
                  <a:cubicBezTo>
                    <a:pt x="141361" y="3428572"/>
                    <a:pt x="149266" y="3416725"/>
                    <a:pt x="164697" y="3416725"/>
                  </a:cubicBezTo>
                  <a:cubicBezTo>
                    <a:pt x="172031" y="3460464"/>
                    <a:pt x="198415" y="3485148"/>
                    <a:pt x="215751" y="3469563"/>
                  </a:cubicBezTo>
                  <a:cubicBezTo>
                    <a:pt x="292903" y="3426680"/>
                    <a:pt x="363198" y="3404012"/>
                    <a:pt x="436445" y="3347474"/>
                  </a:cubicBezTo>
                  <a:cubicBezTo>
                    <a:pt x="436445" y="3327982"/>
                    <a:pt x="438731" y="3319443"/>
                    <a:pt x="431016" y="3301929"/>
                  </a:cubicBezTo>
                  <a:cubicBezTo>
                    <a:pt x="385486" y="3252732"/>
                    <a:pt x="272329" y="3258190"/>
                    <a:pt x="279664" y="3223579"/>
                  </a:cubicBezTo>
                  <a:cubicBezTo>
                    <a:pt x="278711" y="3214707"/>
                    <a:pt x="294332" y="3210837"/>
                    <a:pt x="338052" y="3196242"/>
                  </a:cubicBezTo>
                  <a:close/>
                  <a:moveTo>
                    <a:pt x="624202" y="3564316"/>
                  </a:moveTo>
                  <a:cubicBezTo>
                    <a:pt x="631917" y="3577970"/>
                    <a:pt x="662492" y="3591653"/>
                    <a:pt x="638794" y="3611706"/>
                  </a:cubicBezTo>
                  <a:cubicBezTo>
                    <a:pt x="598665" y="3620739"/>
                    <a:pt x="607781" y="3573387"/>
                    <a:pt x="573129" y="3587935"/>
                  </a:cubicBezTo>
                  <a:cubicBezTo>
                    <a:pt x="538458" y="3621024"/>
                    <a:pt x="409966" y="3716490"/>
                    <a:pt x="381676" y="3742828"/>
                  </a:cubicBezTo>
                  <a:cubicBezTo>
                    <a:pt x="356149" y="3766504"/>
                    <a:pt x="451018" y="3844854"/>
                    <a:pt x="383486" y="3830306"/>
                  </a:cubicBezTo>
                  <a:cubicBezTo>
                    <a:pt x="343100" y="3775632"/>
                    <a:pt x="228514" y="3651737"/>
                    <a:pt x="264995" y="3642608"/>
                  </a:cubicBezTo>
                  <a:cubicBezTo>
                    <a:pt x="286903" y="3622546"/>
                    <a:pt x="316621" y="3680737"/>
                    <a:pt x="332527" y="3679026"/>
                  </a:cubicBezTo>
                  <a:cubicBezTo>
                    <a:pt x="369008" y="3666189"/>
                    <a:pt x="394059" y="3639851"/>
                    <a:pt x="416443" y="3611611"/>
                  </a:cubicBezTo>
                  <a:cubicBezTo>
                    <a:pt x="465687" y="3582420"/>
                    <a:pt x="543030" y="3551517"/>
                    <a:pt x="544173" y="3529553"/>
                  </a:cubicBezTo>
                  <a:cubicBezTo>
                    <a:pt x="549697" y="3420205"/>
                    <a:pt x="598942" y="3522231"/>
                    <a:pt x="624469" y="3564163"/>
                  </a:cubicBezTo>
                  <a:close/>
                  <a:moveTo>
                    <a:pt x="864965" y="3872267"/>
                  </a:moveTo>
                  <a:cubicBezTo>
                    <a:pt x="866242" y="3929622"/>
                    <a:pt x="828485" y="3979770"/>
                    <a:pt x="775592" y="4036260"/>
                  </a:cubicBezTo>
                  <a:cubicBezTo>
                    <a:pt x="753266" y="4055848"/>
                    <a:pt x="726377" y="4067733"/>
                    <a:pt x="702631" y="4083612"/>
                  </a:cubicBezTo>
                  <a:cubicBezTo>
                    <a:pt x="673446" y="4081806"/>
                    <a:pt x="652967" y="4083137"/>
                    <a:pt x="626021" y="4078097"/>
                  </a:cubicBezTo>
                  <a:cubicBezTo>
                    <a:pt x="583397" y="4054992"/>
                    <a:pt x="558537" y="4003361"/>
                    <a:pt x="540296" y="3961428"/>
                  </a:cubicBezTo>
                  <a:cubicBezTo>
                    <a:pt x="528742" y="3918545"/>
                    <a:pt x="449904" y="3963140"/>
                    <a:pt x="469163" y="3908561"/>
                  </a:cubicBezTo>
                  <a:cubicBezTo>
                    <a:pt x="554888" y="3879370"/>
                    <a:pt x="547592" y="3839244"/>
                    <a:pt x="565842" y="3850274"/>
                  </a:cubicBezTo>
                  <a:cubicBezTo>
                    <a:pt x="567814" y="3884885"/>
                    <a:pt x="569195" y="3938513"/>
                    <a:pt x="578606" y="3972268"/>
                  </a:cubicBezTo>
                  <a:cubicBezTo>
                    <a:pt x="586492" y="4000603"/>
                    <a:pt x="599561" y="4011443"/>
                    <a:pt x="627850" y="4021427"/>
                  </a:cubicBezTo>
                  <a:cubicBezTo>
                    <a:pt x="704460" y="4034168"/>
                    <a:pt x="795395" y="3942126"/>
                    <a:pt x="797490" y="3906564"/>
                  </a:cubicBezTo>
                  <a:cubicBezTo>
                    <a:pt x="799300" y="3875566"/>
                    <a:pt x="812063" y="3842762"/>
                    <a:pt x="802958" y="3819086"/>
                  </a:cubicBezTo>
                  <a:cubicBezTo>
                    <a:pt x="790956" y="3787993"/>
                    <a:pt x="755447" y="3763842"/>
                    <a:pt x="724529" y="3766219"/>
                  </a:cubicBezTo>
                  <a:cubicBezTo>
                    <a:pt x="700811" y="3768025"/>
                    <a:pt x="656920" y="3821178"/>
                    <a:pt x="658863" y="3846376"/>
                  </a:cubicBezTo>
                  <a:cubicBezTo>
                    <a:pt x="660673" y="3870052"/>
                    <a:pt x="690439" y="3895534"/>
                    <a:pt x="666160" y="3902856"/>
                  </a:cubicBezTo>
                  <a:cubicBezTo>
                    <a:pt x="647919" y="3908276"/>
                    <a:pt x="567576" y="3805014"/>
                    <a:pt x="534829" y="3768025"/>
                  </a:cubicBezTo>
                  <a:cubicBezTo>
                    <a:pt x="536753" y="3756330"/>
                    <a:pt x="543211" y="3748343"/>
                    <a:pt x="556717" y="3742447"/>
                  </a:cubicBezTo>
                  <a:cubicBezTo>
                    <a:pt x="579834" y="3730752"/>
                    <a:pt x="590550" y="3774681"/>
                    <a:pt x="605962" y="3755189"/>
                  </a:cubicBezTo>
                  <a:cubicBezTo>
                    <a:pt x="632955" y="3737693"/>
                    <a:pt x="662683" y="3712115"/>
                    <a:pt x="693515" y="3702417"/>
                  </a:cubicBezTo>
                  <a:cubicBezTo>
                    <a:pt x="764648" y="3687774"/>
                    <a:pt x="844915" y="3811669"/>
                    <a:pt x="864965" y="3871858"/>
                  </a:cubicBezTo>
                  <a:close/>
                  <a:moveTo>
                    <a:pt x="981704" y="3930583"/>
                  </a:moveTo>
                  <a:cubicBezTo>
                    <a:pt x="1000973" y="3963729"/>
                    <a:pt x="1086926" y="3980645"/>
                    <a:pt x="1063790" y="4023509"/>
                  </a:cubicBezTo>
                  <a:cubicBezTo>
                    <a:pt x="1034882" y="4035204"/>
                    <a:pt x="1015765" y="3995174"/>
                    <a:pt x="992638" y="4010749"/>
                  </a:cubicBezTo>
                  <a:cubicBezTo>
                    <a:pt x="956177" y="4079990"/>
                    <a:pt x="857669" y="4176577"/>
                    <a:pt x="857669" y="4225774"/>
                  </a:cubicBezTo>
                  <a:cubicBezTo>
                    <a:pt x="855745" y="4249146"/>
                    <a:pt x="903275" y="4258578"/>
                    <a:pt x="881386" y="4289547"/>
                  </a:cubicBezTo>
                  <a:cubicBezTo>
                    <a:pt x="833209" y="4275884"/>
                    <a:pt x="768744" y="4214906"/>
                    <a:pt x="726348" y="4185686"/>
                  </a:cubicBezTo>
                  <a:cubicBezTo>
                    <a:pt x="719052" y="4114610"/>
                    <a:pt x="756114" y="4188025"/>
                    <a:pt x="779240" y="4180209"/>
                  </a:cubicBezTo>
                  <a:cubicBezTo>
                    <a:pt x="836705" y="4133751"/>
                    <a:pt x="890511" y="4045379"/>
                    <a:pt x="939756" y="3990705"/>
                  </a:cubicBezTo>
                  <a:cubicBezTo>
                    <a:pt x="948480" y="3971041"/>
                    <a:pt x="938841" y="3959270"/>
                    <a:pt x="936107" y="3945159"/>
                  </a:cubicBezTo>
                  <a:cubicBezTo>
                    <a:pt x="908675" y="3932399"/>
                    <a:pt x="927059" y="3923689"/>
                    <a:pt x="925154" y="3917822"/>
                  </a:cubicBezTo>
                  <a:cubicBezTo>
                    <a:pt x="950681" y="3885018"/>
                    <a:pt x="952776" y="3926684"/>
                    <a:pt x="981637" y="3930583"/>
                  </a:cubicBezTo>
                  <a:close/>
                  <a:moveTo>
                    <a:pt x="1300925" y="4178393"/>
                  </a:moveTo>
                  <a:cubicBezTo>
                    <a:pt x="1319155" y="4183851"/>
                    <a:pt x="1341311" y="4163198"/>
                    <a:pt x="1358646" y="4167078"/>
                  </a:cubicBezTo>
                  <a:cubicBezTo>
                    <a:pt x="1377934" y="4172954"/>
                    <a:pt x="1379449" y="4184516"/>
                    <a:pt x="1377506" y="4202069"/>
                  </a:cubicBezTo>
                  <a:cubicBezTo>
                    <a:pt x="1358246" y="4219612"/>
                    <a:pt x="1324623" y="4271319"/>
                    <a:pt x="1311859" y="4271319"/>
                  </a:cubicBezTo>
                  <a:cubicBezTo>
                    <a:pt x="1299096" y="4271319"/>
                    <a:pt x="1238898" y="4110968"/>
                    <a:pt x="1170918" y="4107697"/>
                  </a:cubicBezTo>
                  <a:cubicBezTo>
                    <a:pt x="1144057" y="4114610"/>
                    <a:pt x="1114911" y="4120087"/>
                    <a:pt x="1145867" y="4191153"/>
                  </a:cubicBezTo>
                  <a:cubicBezTo>
                    <a:pt x="1249880" y="4309534"/>
                    <a:pt x="1276836" y="4337204"/>
                    <a:pt x="1266263" y="4437138"/>
                  </a:cubicBezTo>
                  <a:cubicBezTo>
                    <a:pt x="1239307" y="4470227"/>
                    <a:pt x="1202255" y="4487153"/>
                    <a:pt x="1160536" y="4471749"/>
                  </a:cubicBezTo>
                  <a:cubicBezTo>
                    <a:pt x="1076620" y="4440751"/>
                    <a:pt x="1051093" y="4366015"/>
                    <a:pt x="1016422" y="4344145"/>
                  </a:cubicBezTo>
                  <a:cubicBezTo>
                    <a:pt x="1002897" y="4349945"/>
                    <a:pt x="951557" y="4355936"/>
                    <a:pt x="950795" y="4345952"/>
                  </a:cubicBezTo>
                  <a:cubicBezTo>
                    <a:pt x="949557" y="4329502"/>
                    <a:pt x="965083" y="4319138"/>
                    <a:pt x="970893" y="4311341"/>
                  </a:cubicBezTo>
                  <a:cubicBezTo>
                    <a:pt x="990229" y="4293750"/>
                    <a:pt x="1001944" y="4273022"/>
                    <a:pt x="1014708" y="4280343"/>
                  </a:cubicBezTo>
                  <a:cubicBezTo>
                    <a:pt x="1064047" y="4308488"/>
                    <a:pt x="1086431" y="4418216"/>
                    <a:pt x="1151582" y="4427915"/>
                  </a:cubicBezTo>
                  <a:cubicBezTo>
                    <a:pt x="1155678" y="4438279"/>
                    <a:pt x="1162536" y="4422020"/>
                    <a:pt x="1169870" y="4420593"/>
                  </a:cubicBezTo>
                  <a:cubicBezTo>
                    <a:pt x="1175680" y="4417075"/>
                    <a:pt x="1185301" y="4433905"/>
                    <a:pt x="1191778" y="4429722"/>
                  </a:cubicBezTo>
                  <a:cubicBezTo>
                    <a:pt x="1206922" y="4419643"/>
                    <a:pt x="1217686" y="4386838"/>
                    <a:pt x="1213685" y="4373241"/>
                  </a:cubicBezTo>
                  <a:cubicBezTo>
                    <a:pt x="1163584" y="4297268"/>
                    <a:pt x="1042521" y="4247159"/>
                    <a:pt x="1071477" y="4139998"/>
                  </a:cubicBezTo>
                  <a:cubicBezTo>
                    <a:pt x="1083097" y="4102914"/>
                    <a:pt x="1124245" y="4070966"/>
                    <a:pt x="1160821" y="4067068"/>
                  </a:cubicBezTo>
                  <a:cubicBezTo>
                    <a:pt x="1263025" y="4090744"/>
                    <a:pt x="1283027" y="4172707"/>
                    <a:pt x="1301315" y="4178222"/>
                  </a:cubicBezTo>
                  <a:close/>
                  <a:moveTo>
                    <a:pt x="4514993" y="2931639"/>
                  </a:moveTo>
                  <a:cubicBezTo>
                    <a:pt x="4523137" y="2951512"/>
                    <a:pt x="4504820" y="2979325"/>
                    <a:pt x="4480446" y="2983271"/>
                  </a:cubicBezTo>
                  <a:cubicBezTo>
                    <a:pt x="4460100" y="2969388"/>
                    <a:pt x="4466368" y="2966726"/>
                    <a:pt x="4448061" y="2946881"/>
                  </a:cubicBezTo>
                  <a:cubicBezTo>
                    <a:pt x="4446032" y="2919079"/>
                    <a:pt x="4451871" y="2934929"/>
                    <a:pt x="4460005" y="2911092"/>
                  </a:cubicBezTo>
                  <a:cubicBezTo>
                    <a:pt x="4485885" y="2899168"/>
                    <a:pt x="4504820" y="2907821"/>
                    <a:pt x="4514993" y="2931649"/>
                  </a:cubicBezTo>
                  <a:close/>
                  <a:moveTo>
                    <a:pt x="4673013" y="2966773"/>
                  </a:moveTo>
                  <a:cubicBezTo>
                    <a:pt x="4679080" y="2978687"/>
                    <a:pt x="4667889" y="3013080"/>
                    <a:pt x="4651610" y="3024994"/>
                  </a:cubicBezTo>
                  <a:cubicBezTo>
                    <a:pt x="4635341" y="3032952"/>
                    <a:pt x="4633179" y="3034407"/>
                    <a:pt x="4607300" y="3034407"/>
                  </a:cubicBezTo>
                  <a:cubicBezTo>
                    <a:pt x="4578839" y="3010560"/>
                    <a:pt x="4613444" y="2990602"/>
                    <a:pt x="4605319" y="2964786"/>
                  </a:cubicBezTo>
                  <a:cubicBezTo>
                    <a:pt x="4629722" y="2946910"/>
                    <a:pt x="4656706" y="2940948"/>
                    <a:pt x="4673003" y="2966783"/>
                  </a:cubicBezTo>
                  <a:close/>
                  <a:moveTo>
                    <a:pt x="4444060" y="846855"/>
                  </a:moveTo>
                  <a:cubicBezTo>
                    <a:pt x="4454014" y="882664"/>
                    <a:pt x="4419219" y="879992"/>
                    <a:pt x="4413104" y="866110"/>
                  </a:cubicBezTo>
                  <a:cubicBezTo>
                    <a:pt x="4415124" y="850202"/>
                    <a:pt x="4400598" y="836919"/>
                    <a:pt x="4384339" y="828969"/>
                  </a:cubicBezTo>
                  <a:cubicBezTo>
                    <a:pt x="4338333" y="846560"/>
                    <a:pt x="4294756" y="888683"/>
                    <a:pt x="4246988" y="936415"/>
                  </a:cubicBezTo>
                  <a:cubicBezTo>
                    <a:pt x="4213051" y="970361"/>
                    <a:pt x="4170236" y="983673"/>
                    <a:pt x="4169340" y="1006018"/>
                  </a:cubicBezTo>
                  <a:cubicBezTo>
                    <a:pt x="4168426" y="1028933"/>
                    <a:pt x="4189247" y="1055747"/>
                    <a:pt x="4211155" y="1061737"/>
                  </a:cubicBezTo>
                  <a:cubicBezTo>
                    <a:pt x="4250712" y="1072577"/>
                    <a:pt x="4314520" y="1074003"/>
                    <a:pt x="4316654" y="1083607"/>
                  </a:cubicBezTo>
                  <a:cubicBezTo>
                    <a:pt x="4318731" y="1093020"/>
                    <a:pt x="4297271" y="1102529"/>
                    <a:pt x="4276840" y="1115460"/>
                  </a:cubicBezTo>
                  <a:cubicBezTo>
                    <a:pt x="4258171" y="1127346"/>
                    <a:pt x="4241216" y="1142655"/>
                    <a:pt x="4225662" y="1150261"/>
                  </a:cubicBezTo>
                  <a:cubicBezTo>
                    <a:pt x="4168702" y="1096633"/>
                    <a:pt x="4148604" y="1031881"/>
                    <a:pt x="4093645" y="982246"/>
                  </a:cubicBezTo>
                  <a:cubicBezTo>
                    <a:pt x="4091550" y="966367"/>
                    <a:pt x="4079643" y="950393"/>
                    <a:pt x="4105551" y="946494"/>
                  </a:cubicBezTo>
                  <a:cubicBezTo>
                    <a:pt x="4140889" y="941074"/>
                    <a:pt x="4200040" y="870902"/>
                    <a:pt x="4246807" y="843137"/>
                  </a:cubicBezTo>
                  <a:cubicBezTo>
                    <a:pt x="4281383" y="819366"/>
                    <a:pt x="4356250" y="793408"/>
                    <a:pt x="4324436" y="743773"/>
                  </a:cubicBezTo>
                  <a:cubicBezTo>
                    <a:pt x="4334628" y="729891"/>
                    <a:pt x="4346058" y="731888"/>
                    <a:pt x="4358250" y="741777"/>
                  </a:cubicBezTo>
                  <a:lnTo>
                    <a:pt x="4443784" y="847226"/>
                  </a:lnTo>
                  <a:close/>
                  <a:moveTo>
                    <a:pt x="4643133" y="1222726"/>
                  </a:moveTo>
                  <a:cubicBezTo>
                    <a:pt x="4613205" y="1133099"/>
                    <a:pt x="4509745" y="944317"/>
                    <a:pt x="4491838" y="954253"/>
                  </a:cubicBezTo>
                  <a:cubicBezTo>
                    <a:pt x="4473931" y="964199"/>
                    <a:pt x="4485675" y="1031824"/>
                    <a:pt x="4495838" y="1055680"/>
                  </a:cubicBezTo>
                  <a:cubicBezTo>
                    <a:pt x="4487504" y="1061909"/>
                    <a:pt x="4478265" y="1060111"/>
                    <a:pt x="4469949" y="1065626"/>
                  </a:cubicBezTo>
                  <a:cubicBezTo>
                    <a:pt x="4398702" y="1112912"/>
                    <a:pt x="4329494" y="1145402"/>
                    <a:pt x="4274858" y="1214767"/>
                  </a:cubicBezTo>
                  <a:cubicBezTo>
                    <a:pt x="4266114" y="1246079"/>
                    <a:pt x="4277687" y="1262405"/>
                    <a:pt x="4288784" y="1286366"/>
                  </a:cubicBezTo>
                  <a:cubicBezTo>
                    <a:pt x="4300928" y="1312590"/>
                    <a:pt x="4314120" y="1346013"/>
                    <a:pt x="4338552" y="1369889"/>
                  </a:cubicBezTo>
                  <a:cubicBezTo>
                    <a:pt x="4363031" y="1373787"/>
                    <a:pt x="4359983" y="1401647"/>
                    <a:pt x="4382367" y="1383771"/>
                  </a:cubicBezTo>
                  <a:cubicBezTo>
                    <a:pt x="4469997" y="1347924"/>
                    <a:pt x="4547530" y="1262443"/>
                    <a:pt x="4645162" y="1270430"/>
                  </a:cubicBezTo>
                  <a:cubicBezTo>
                    <a:pt x="4679737" y="1266436"/>
                    <a:pt x="4655449" y="1242570"/>
                    <a:pt x="4643162" y="1222697"/>
                  </a:cubicBezTo>
                  <a:close/>
                  <a:moveTo>
                    <a:pt x="4541120" y="1259523"/>
                  </a:moveTo>
                  <a:cubicBezTo>
                    <a:pt x="4492162" y="1284692"/>
                    <a:pt x="4442384" y="1329012"/>
                    <a:pt x="4386339" y="1342038"/>
                  </a:cubicBezTo>
                  <a:lnTo>
                    <a:pt x="4352497" y="1334089"/>
                  </a:lnTo>
                  <a:cubicBezTo>
                    <a:pt x="4352497" y="1334089"/>
                    <a:pt x="4320645" y="1304261"/>
                    <a:pt x="4320645" y="1272446"/>
                  </a:cubicBezTo>
                  <a:cubicBezTo>
                    <a:pt x="4327027" y="1221765"/>
                    <a:pt x="4375795" y="1208548"/>
                    <a:pt x="4414276" y="1190958"/>
                  </a:cubicBezTo>
                  <a:cubicBezTo>
                    <a:pt x="4440469" y="1178977"/>
                    <a:pt x="4485142" y="1145697"/>
                    <a:pt x="4499620" y="1139041"/>
                  </a:cubicBezTo>
                  <a:lnTo>
                    <a:pt x="4522004" y="1129628"/>
                  </a:lnTo>
                  <a:lnTo>
                    <a:pt x="4524290" y="1128677"/>
                  </a:lnTo>
                  <a:lnTo>
                    <a:pt x="4551817" y="1125349"/>
                  </a:lnTo>
                  <a:cubicBezTo>
                    <a:pt x="4578296" y="1142559"/>
                    <a:pt x="4600489" y="1176790"/>
                    <a:pt x="4611539" y="1222621"/>
                  </a:cubicBezTo>
                  <a:lnTo>
                    <a:pt x="4612301" y="1226615"/>
                  </a:lnTo>
                  <a:lnTo>
                    <a:pt x="4541435" y="1259704"/>
                  </a:lnTo>
                  <a:close/>
                  <a:moveTo>
                    <a:pt x="4714808" y="1385777"/>
                  </a:moveTo>
                  <a:cubicBezTo>
                    <a:pt x="4694482" y="1346070"/>
                    <a:pt x="4727382" y="1367825"/>
                    <a:pt x="4696901" y="1334080"/>
                  </a:cubicBezTo>
                  <a:cubicBezTo>
                    <a:pt x="4676556" y="1326130"/>
                    <a:pt x="4665621" y="1350719"/>
                    <a:pt x="4661564" y="1362662"/>
                  </a:cubicBezTo>
                  <a:cubicBezTo>
                    <a:pt x="4602576" y="1404309"/>
                    <a:pt x="4509164" y="1435497"/>
                    <a:pt x="4444070" y="1465259"/>
                  </a:cubicBezTo>
                  <a:cubicBezTo>
                    <a:pt x="4407399" y="1506906"/>
                    <a:pt x="4394921" y="1421520"/>
                    <a:pt x="4362441" y="1453278"/>
                  </a:cubicBezTo>
                  <a:cubicBezTo>
                    <a:pt x="4443594" y="1625762"/>
                    <a:pt x="4374347" y="1564622"/>
                    <a:pt x="4489790" y="1679961"/>
                  </a:cubicBezTo>
                  <a:cubicBezTo>
                    <a:pt x="4583325" y="1681957"/>
                    <a:pt x="4675622" y="1652006"/>
                    <a:pt x="4736583" y="1570518"/>
                  </a:cubicBezTo>
                  <a:cubicBezTo>
                    <a:pt x="4740583" y="1532769"/>
                    <a:pt x="4760491" y="1443199"/>
                    <a:pt x="4714675" y="1385578"/>
                  </a:cubicBezTo>
                  <a:close/>
                  <a:moveTo>
                    <a:pt x="4728277" y="1500782"/>
                  </a:moveTo>
                  <a:cubicBezTo>
                    <a:pt x="4710817" y="1524991"/>
                    <a:pt x="4665031" y="1552832"/>
                    <a:pt x="4618739" y="1578124"/>
                  </a:cubicBezTo>
                  <a:cubicBezTo>
                    <a:pt x="4598051" y="1589345"/>
                    <a:pt x="4558675" y="1611594"/>
                    <a:pt x="4537634" y="1622434"/>
                  </a:cubicBezTo>
                  <a:cubicBezTo>
                    <a:pt x="4515936" y="1627759"/>
                    <a:pt x="4495724" y="1628710"/>
                    <a:pt x="4475912" y="1614447"/>
                  </a:cubicBezTo>
                  <a:lnTo>
                    <a:pt x="4458700" y="1600755"/>
                  </a:lnTo>
                  <a:lnTo>
                    <a:pt x="4436126" y="1566714"/>
                  </a:lnTo>
                  <a:lnTo>
                    <a:pt x="4450033" y="1538855"/>
                  </a:lnTo>
                  <a:cubicBezTo>
                    <a:pt x="4493800" y="1509093"/>
                    <a:pt x="4561599" y="1484751"/>
                    <a:pt x="4611291" y="1461265"/>
                  </a:cubicBezTo>
                  <a:cubicBezTo>
                    <a:pt x="4611291" y="1461265"/>
                    <a:pt x="4679204" y="1421710"/>
                    <a:pt x="4680986" y="1421139"/>
                  </a:cubicBezTo>
                  <a:cubicBezTo>
                    <a:pt x="4701398" y="1418667"/>
                    <a:pt x="4722771" y="1451281"/>
                    <a:pt x="4722771" y="1451281"/>
                  </a:cubicBezTo>
                  <a:cubicBezTo>
                    <a:pt x="4722771" y="1451281"/>
                    <a:pt x="4745727" y="1476384"/>
                    <a:pt x="4728201" y="1500630"/>
                  </a:cubicBezTo>
                  <a:close/>
                  <a:moveTo>
                    <a:pt x="4848197" y="2008232"/>
                  </a:moveTo>
                  <a:cubicBezTo>
                    <a:pt x="4864103" y="2014193"/>
                    <a:pt x="4889983" y="2147436"/>
                    <a:pt x="4854150" y="2137500"/>
                  </a:cubicBezTo>
                  <a:cubicBezTo>
                    <a:pt x="4802391" y="2071872"/>
                    <a:pt x="4796428" y="2131528"/>
                    <a:pt x="4748651" y="2137500"/>
                  </a:cubicBezTo>
                  <a:cubicBezTo>
                    <a:pt x="4714075" y="2137500"/>
                    <a:pt x="4614901" y="2191983"/>
                    <a:pt x="4619254" y="2221022"/>
                  </a:cubicBezTo>
                  <a:cubicBezTo>
                    <a:pt x="4625255" y="2260796"/>
                    <a:pt x="4759271" y="2256841"/>
                    <a:pt x="4822327" y="2278691"/>
                  </a:cubicBezTo>
                  <a:cubicBezTo>
                    <a:pt x="4860998" y="2292612"/>
                    <a:pt x="4837567" y="2215079"/>
                    <a:pt x="4870142" y="2226994"/>
                  </a:cubicBezTo>
                  <a:cubicBezTo>
                    <a:pt x="4896050" y="2248863"/>
                    <a:pt x="4846235" y="2294599"/>
                    <a:pt x="4890050" y="2310507"/>
                  </a:cubicBezTo>
                  <a:cubicBezTo>
                    <a:pt x="4879858" y="2314462"/>
                    <a:pt x="4898051" y="2370163"/>
                    <a:pt x="4874143" y="2372169"/>
                  </a:cubicBezTo>
                  <a:cubicBezTo>
                    <a:pt x="4848330" y="2370173"/>
                    <a:pt x="4858617" y="2328392"/>
                    <a:pt x="4840329" y="2318465"/>
                  </a:cubicBezTo>
                  <a:cubicBezTo>
                    <a:pt x="4756986" y="2298592"/>
                    <a:pt x="4619063" y="2272653"/>
                    <a:pt x="4537720" y="2234943"/>
                  </a:cubicBezTo>
                  <a:cubicBezTo>
                    <a:pt x="4525528" y="2219064"/>
                    <a:pt x="4531338" y="2212693"/>
                    <a:pt x="4533338" y="2190842"/>
                  </a:cubicBezTo>
                  <a:cubicBezTo>
                    <a:pt x="4639256" y="2115630"/>
                    <a:pt x="4796609" y="2051990"/>
                    <a:pt x="4816421" y="2051990"/>
                  </a:cubicBezTo>
                  <a:cubicBezTo>
                    <a:pt x="4820422" y="2044031"/>
                    <a:pt x="4832423" y="2002260"/>
                    <a:pt x="4848330" y="2008232"/>
                  </a:cubicBezTo>
                  <a:close/>
                  <a:moveTo>
                    <a:pt x="4579430" y="2435800"/>
                  </a:moveTo>
                  <a:cubicBezTo>
                    <a:pt x="4656239" y="2449873"/>
                    <a:pt x="4752632" y="2439775"/>
                    <a:pt x="4824289" y="2449711"/>
                  </a:cubicBezTo>
                  <a:cubicBezTo>
                    <a:pt x="4844767" y="2446953"/>
                    <a:pt x="4822308" y="2396017"/>
                    <a:pt x="4862103" y="2405972"/>
                  </a:cubicBezTo>
                  <a:cubicBezTo>
                    <a:pt x="4884487" y="2449683"/>
                    <a:pt x="4866104" y="2511364"/>
                    <a:pt x="4858131" y="2584950"/>
                  </a:cubicBezTo>
                  <a:cubicBezTo>
                    <a:pt x="4847958" y="2586928"/>
                    <a:pt x="4840319" y="2588906"/>
                    <a:pt x="4834242" y="2578979"/>
                  </a:cubicBezTo>
                  <a:cubicBezTo>
                    <a:pt x="4808363" y="2576982"/>
                    <a:pt x="4836243" y="2527281"/>
                    <a:pt x="4808363" y="2515348"/>
                  </a:cubicBezTo>
                  <a:cubicBezTo>
                    <a:pt x="4714799" y="2517345"/>
                    <a:pt x="4635170" y="2495456"/>
                    <a:pt x="4559523" y="2507399"/>
                  </a:cubicBezTo>
                  <a:cubicBezTo>
                    <a:pt x="4561522" y="2537227"/>
                    <a:pt x="4565676" y="2574149"/>
                    <a:pt x="4545330" y="2586072"/>
                  </a:cubicBezTo>
                  <a:cubicBezTo>
                    <a:pt x="4537215" y="2586072"/>
                    <a:pt x="4525299" y="2584770"/>
                    <a:pt x="4522966" y="2576145"/>
                  </a:cubicBezTo>
                  <a:cubicBezTo>
                    <a:pt x="4503782" y="2505402"/>
                    <a:pt x="4543597" y="2407959"/>
                    <a:pt x="4535634" y="2378122"/>
                  </a:cubicBezTo>
                  <a:cubicBezTo>
                    <a:pt x="4572238" y="2342370"/>
                    <a:pt x="4561122" y="2419921"/>
                    <a:pt x="4579430" y="2435800"/>
                  </a:cubicBezTo>
                  <a:close/>
                  <a:moveTo>
                    <a:pt x="4828270" y="2694336"/>
                  </a:moveTo>
                  <a:cubicBezTo>
                    <a:pt x="4856207" y="2741717"/>
                    <a:pt x="4828270" y="2801706"/>
                    <a:pt x="4798410" y="2853413"/>
                  </a:cubicBezTo>
                  <a:cubicBezTo>
                    <a:pt x="4792742" y="2873932"/>
                    <a:pt x="4822317" y="2889213"/>
                    <a:pt x="4806373" y="2911082"/>
                  </a:cubicBezTo>
                  <a:cubicBezTo>
                    <a:pt x="4797228" y="2923633"/>
                    <a:pt x="4748651" y="2887216"/>
                    <a:pt x="4748651" y="2887216"/>
                  </a:cubicBezTo>
                  <a:lnTo>
                    <a:pt x="4655087" y="2885238"/>
                  </a:lnTo>
                  <a:cubicBezTo>
                    <a:pt x="4642866" y="2869330"/>
                    <a:pt x="4652867" y="2855400"/>
                    <a:pt x="4663040" y="2845464"/>
                  </a:cubicBezTo>
                  <a:cubicBezTo>
                    <a:pt x="4736697" y="2855400"/>
                    <a:pt x="4738688" y="2867333"/>
                    <a:pt x="4776521" y="2821598"/>
                  </a:cubicBezTo>
                  <a:cubicBezTo>
                    <a:pt x="4795876" y="2798188"/>
                    <a:pt x="4804572" y="2753954"/>
                    <a:pt x="4796428" y="2730126"/>
                  </a:cubicBezTo>
                  <a:cubicBezTo>
                    <a:pt x="4776102" y="2696371"/>
                    <a:pt x="4723467" y="2696304"/>
                    <a:pt x="4690911" y="2690352"/>
                  </a:cubicBezTo>
                  <a:cubicBezTo>
                    <a:pt x="4633970" y="2696342"/>
                    <a:pt x="4568324" y="2656692"/>
                    <a:pt x="4529671" y="2720209"/>
                  </a:cubicBezTo>
                  <a:cubicBezTo>
                    <a:pt x="4521537" y="2748068"/>
                    <a:pt x="4487856" y="2789811"/>
                    <a:pt x="4531652" y="2819667"/>
                  </a:cubicBezTo>
                  <a:cubicBezTo>
                    <a:pt x="4545873" y="2821664"/>
                    <a:pt x="4549578" y="2831648"/>
                    <a:pt x="4569486" y="2841537"/>
                  </a:cubicBezTo>
                  <a:cubicBezTo>
                    <a:pt x="4571486" y="2861410"/>
                    <a:pt x="4523289" y="2852282"/>
                    <a:pt x="4509021" y="2850285"/>
                  </a:cubicBezTo>
                  <a:cubicBezTo>
                    <a:pt x="4488695" y="2846291"/>
                    <a:pt x="4474045" y="2811775"/>
                    <a:pt x="4469949" y="2789906"/>
                  </a:cubicBezTo>
                  <a:cubicBezTo>
                    <a:pt x="4483875" y="2728291"/>
                    <a:pt x="4487856" y="2658689"/>
                    <a:pt x="4532795" y="2631875"/>
                  </a:cubicBezTo>
                  <a:cubicBezTo>
                    <a:pt x="4647124" y="2610956"/>
                    <a:pt x="4675051" y="2634822"/>
                    <a:pt x="4764567" y="2640813"/>
                  </a:cubicBezTo>
                  <a:cubicBezTo>
                    <a:pt x="4786474" y="2652793"/>
                    <a:pt x="4805877" y="2662777"/>
                    <a:pt x="4828270" y="2694536"/>
                  </a:cubicBezTo>
                  <a:close/>
                  <a:moveTo>
                    <a:pt x="4828270" y="1801412"/>
                  </a:moveTo>
                  <a:cubicBezTo>
                    <a:pt x="4828270" y="1801412"/>
                    <a:pt x="4850159" y="1777546"/>
                    <a:pt x="4818317" y="1749705"/>
                  </a:cubicBezTo>
                  <a:cubicBezTo>
                    <a:pt x="4786465" y="1721864"/>
                    <a:pt x="4702845" y="1696011"/>
                    <a:pt x="4639151" y="1719877"/>
                  </a:cubicBezTo>
                  <a:cubicBezTo>
                    <a:pt x="4575458" y="1743743"/>
                    <a:pt x="4467959" y="1785505"/>
                    <a:pt x="4499801" y="1924709"/>
                  </a:cubicBezTo>
                  <a:cubicBezTo>
                    <a:pt x="4531662" y="2063913"/>
                    <a:pt x="4710817" y="1996213"/>
                    <a:pt x="4710817" y="1996213"/>
                  </a:cubicBezTo>
                  <a:cubicBezTo>
                    <a:pt x="4710817" y="1996213"/>
                    <a:pt x="4859636" y="1954185"/>
                    <a:pt x="4838224" y="1831145"/>
                  </a:cubicBezTo>
                  <a:cubicBezTo>
                    <a:pt x="4830261" y="1785410"/>
                    <a:pt x="4804381" y="1878878"/>
                    <a:pt x="4804381" y="1878878"/>
                  </a:cubicBezTo>
                  <a:cubicBezTo>
                    <a:pt x="4804381" y="1878878"/>
                    <a:pt x="4734706" y="1910636"/>
                    <a:pt x="4730725" y="1926611"/>
                  </a:cubicBezTo>
                  <a:cubicBezTo>
                    <a:pt x="4730725" y="1926611"/>
                    <a:pt x="4633189" y="1954471"/>
                    <a:pt x="4623235" y="1962363"/>
                  </a:cubicBezTo>
                  <a:cubicBezTo>
                    <a:pt x="4623235" y="1962363"/>
                    <a:pt x="4513698" y="1984232"/>
                    <a:pt x="4523699" y="1866897"/>
                  </a:cubicBezTo>
                  <a:cubicBezTo>
                    <a:pt x="4523699" y="1866897"/>
                    <a:pt x="4666955" y="1771432"/>
                    <a:pt x="4726677" y="1769435"/>
                  </a:cubicBezTo>
                  <a:cubicBezTo>
                    <a:pt x="4786398" y="1767439"/>
                    <a:pt x="4788399" y="1759452"/>
                    <a:pt x="4808306" y="1787311"/>
                  </a:cubicBezTo>
                  <a:cubicBezTo>
                    <a:pt x="4828213" y="1815171"/>
                    <a:pt x="4828213" y="1801194"/>
                    <a:pt x="4828213" y="1801194"/>
                  </a:cubicBezTo>
                  <a:close/>
                  <a:moveTo>
                    <a:pt x="4419124" y="3098238"/>
                  </a:moveTo>
                  <a:cubicBezTo>
                    <a:pt x="4422972" y="3111711"/>
                    <a:pt x="4434555" y="3117483"/>
                    <a:pt x="4446080" y="3121343"/>
                  </a:cubicBezTo>
                  <a:cubicBezTo>
                    <a:pt x="4515403" y="3159805"/>
                    <a:pt x="4632484" y="3225918"/>
                    <a:pt x="4653953" y="3228694"/>
                  </a:cubicBezTo>
                  <a:cubicBezTo>
                    <a:pt x="4675413" y="3231499"/>
                    <a:pt x="4702150" y="3187694"/>
                    <a:pt x="4714647" y="3194825"/>
                  </a:cubicBezTo>
                  <a:cubicBezTo>
                    <a:pt x="4727143" y="3201956"/>
                    <a:pt x="4694787" y="3265834"/>
                    <a:pt x="4673594" y="3294693"/>
                  </a:cubicBezTo>
                  <a:cubicBezTo>
                    <a:pt x="4620025" y="3307149"/>
                    <a:pt x="4535005" y="3306103"/>
                    <a:pt x="4477217" y="3296404"/>
                  </a:cubicBezTo>
                  <a:cubicBezTo>
                    <a:pt x="4471407" y="3302109"/>
                    <a:pt x="4443022" y="3306388"/>
                    <a:pt x="4464644" y="3323123"/>
                  </a:cubicBezTo>
                  <a:cubicBezTo>
                    <a:pt x="4503887" y="3353360"/>
                    <a:pt x="4564371" y="3408890"/>
                    <a:pt x="4591326" y="3455101"/>
                  </a:cubicBezTo>
                  <a:cubicBezTo>
                    <a:pt x="4564371" y="3495417"/>
                    <a:pt x="4532462" y="3568537"/>
                    <a:pt x="4503601" y="3603243"/>
                  </a:cubicBezTo>
                  <a:cubicBezTo>
                    <a:pt x="4491981" y="3607047"/>
                    <a:pt x="4475312" y="3617316"/>
                    <a:pt x="4466359" y="3590597"/>
                  </a:cubicBezTo>
                  <a:cubicBezTo>
                    <a:pt x="4462739" y="3556652"/>
                    <a:pt x="4518079" y="3529933"/>
                    <a:pt x="4492171" y="3507873"/>
                  </a:cubicBezTo>
                  <a:cubicBezTo>
                    <a:pt x="4426639" y="3452058"/>
                    <a:pt x="4343105" y="3411172"/>
                    <a:pt x="4269953" y="3376561"/>
                  </a:cubicBezTo>
                  <a:cubicBezTo>
                    <a:pt x="4244902" y="3372662"/>
                    <a:pt x="4248522" y="3433612"/>
                    <a:pt x="4214613" y="3422867"/>
                  </a:cubicBezTo>
                  <a:cubicBezTo>
                    <a:pt x="4205659" y="3397860"/>
                    <a:pt x="4266619" y="3303441"/>
                    <a:pt x="4289575" y="3264075"/>
                  </a:cubicBezTo>
                  <a:cubicBezTo>
                    <a:pt x="4303005" y="3258275"/>
                    <a:pt x="4310720" y="3274059"/>
                    <a:pt x="4314530" y="3283663"/>
                  </a:cubicBezTo>
                  <a:cubicBezTo>
                    <a:pt x="4300242" y="3337196"/>
                    <a:pt x="4378443" y="3336910"/>
                    <a:pt x="4407303" y="3363914"/>
                  </a:cubicBezTo>
                  <a:cubicBezTo>
                    <a:pt x="4407303" y="3363914"/>
                    <a:pt x="4504840" y="3449491"/>
                    <a:pt x="4521508" y="3437035"/>
                  </a:cubicBezTo>
                  <a:cubicBezTo>
                    <a:pt x="4535796" y="3426290"/>
                    <a:pt x="4463501" y="3366767"/>
                    <a:pt x="4425115" y="3324644"/>
                  </a:cubicBezTo>
                  <a:cubicBezTo>
                    <a:pt x="4412257" y="3310572"/>
                    <a:pt x="4419876" y="3289558"/>
                    <a:pt x="4412637" y="3288893"/>
                  </a:cubicBezTo>
                  <a:cubicBezTo>
                    <a:pt x="4393016" y="3287086"/>
                    <a:pt x="4367584" y="3259797"/>
                    <a:pt x="4355202" y="3247816"/>
                  </a:cubicBezTo>
                  <a:cubicBezTo>
                    <a:pt x="4303671" y="3197896"/>
                    <a:pt x="4394731" y="3217484"/>
                    <a:pt x="4394731" y="3217484"/>
                  </a:cubicBezTo>
                  <a:cubicBezTo>
                    <a:pt x="4446737" y="3234789"/>
                    <a:pt x="4566085" y="3238878"/>
                    <a:pt x="4576848" y="3238878"/>
                  </a:cubicBezTo>
                  <a:cubicBezTo>
                    <a:pt x="4587612" y="3238878"/>
                    <a:pt x="4455405" y="3162239"/>
                    <a:pt x="4400065" y="3146170"/>
                  </a:cubicBezTo>
                  <a:cubicBezTo>
                    <a:pt x="4390920" y="3145980"/>
                    <a:pt x="4389587" y="3162715"/>
                    <a:pt x="4382158" y="3165758"/>
                  </a:cubicBezTo>
                  <a:cubicBezTo>
                    <a:pt x="4368632" y="3165758"/>
                    <a:pt x="4355392" y="3162144"/>
                    <a:pt x="4355392" y="3144363"/>
                  </a:cubicBezTo>
                  <a:cubicBezTo>
                    <a:pt x="4380348" y="3092637"/>
                    <a:pt x="4382158" y="3058692"/>
                    <a:pt x="4401779" y="3056980"/>
                  </a:cubicBezTo>
                  <a:cubicBezTo>
                    <a:pt x="4424925" y="3051180"/>
                    <a:pt x="4418638" y="3078470"/>
                    <a:pt x="4418638" y="3097677"/>
                  </a:cubicBezTo>
                  <a:close/>
                  <a:moveTo>
                    <a:pt x="3829241" y="3908142"/>
                  </a:moveTo>
                  <a:cubicBezTo>
                    <a:pt x="3838975" y="3898425"/>
                    <a:pt x="3883000" y="3913087"/>
                    <a:pt x="3904202" y="3918849"/>
                  </a:cubicBezTo>
                  <a:cubicBezTo>
                    <a:pt x="3939921" y="3931400"/>
                    <a:pt x="3982755" y="3924269"/>
                    <a:pt x="4001224" y="3925600"/>
                  </a:cubicBezTo>
                  <a:cubicBezTo>
                    <a:pt x="4002977" y="3967342"/>
                    <a:pt x="4013959" y="4024679"/>
                    <a:pt x="4014892" y="4074123"/>
                  </a:cubicBezTo>
                  <a:cubicBezTo>
                    <a:pt x="4000605" y="4115199"/>
                    <a:pt x="4006701" y="4137449"/>
                    <a:pt x="4006034" y="4156181"/>
                  </a:cubicBezTo>
                  <a:cubicBezTo>
                    <a:pt x="4006034" y="4156181"/>
                    <a:pt x="3990032" y="4145531"/>
                    <a:pt x="3966791" y="4175864"/>
                  </a:cubicBezTo>
                  <a:cubicBezTo>
                    <a:pt x="3966791" y="4175864"/>
                    <a:pt x="3938216" y="4193740"/>
                    <a:pt x="3907927" y="4150856"/>
                  </a:cubicBezTo>
                  <a:cubicBezTo>
                    <a:pt x="3877637" y="4108068"/>
                    <a:pt x="3822297" y="4051017"/>
                    <a:pt x="3816868" y="4040273"/>
                  </a:cubicBezTo>
                  <a:cubicBezTo>
                    <a:pt x="3811534" y="4029623"/>
                    <a:pt x="3816868" y="3990353"/>
                    <a:pt x="3784768" y="3972572"/>
                  </a:cubicBezTo>
                  <a:cubicBezTo>
                    <a:pt x="3784768" y="3972572"/>
                    <a:pt x="3811629" y="3958309"/>
                    <a:pt x="3793722" y="3931590"/>
                  </a:cubicBezTo>
                  <a:cubicBezTo>
                    <a:pt x="3793722" y="3931590"/>
                    <a:pt x="3813439" y="3924459"/>
                    <a:pt x="3829441" y="3908390"/>
                  </a:cubicBezTo>
                  <a:close/>
                  <a:moveTo>
                    <a:pt x="3784606" y="3920637"/>
                  </a:moveTo>
                  <a:cubicBezTo>
                    <a:pt x="3739982" y="3931286"/>
                    <a:pt x="3728542" y="3979875"/>
                    <a:pt x="3691671" y="3998701"/>
                  </a:cubicBezTo>
                  <a:cubicBezTo>
                    <a:pt x="3691671" y="3998701"/>
                    <a:pt x="3658181" y="4011918"/>
                    <a:pt x="3668573" y="4023994"/>
                  </a:cubicBezTo>
                  <a:cubicBezTo>
                    <a:pt x="3679288" y="4036450"/>
                    <a:pt x="3713198" y="4002600"/>
                    <a:pt x="3716770" y="4027512"/>
                  </a:cubicBezTo>
                  <a:cubicBezTo>
                    <a:pt x="3745725" y="4048241"/>
                    <a:pt x="3768538" y="4095308"/>
                    <a:pt x="3768538" y="4095308"/>
                  </a:cubicBezTo>
                  <a:cubicBezTo>
                    <a:pt x="3827374" y="4149126"/>
                    <a:pt x="3818515" y="4143421"/>
                    <a:pt x="3879218" y="4239742"/>
                  </a:cubicBezTo>
                  <a:cubicBezTo>
                    <a:pt x="3880552" y="4248775"/>
                    <a:pt x="3856044" y="4266651"/>
                    <a:pt x="3856015" y="4275399"/>
                  </a:cubicBezTo>
                  <a:cubicBezTo>
                    <a:pt x="3856015" y="4282625"/>
                    <a:pt x="3856015" y="4291468"/>
                    <a:pt x="3868588" y="4291468"/>
                  </a:cubicBezTo>
                  <a:cubicBezTo>
                    <a:pt x="3920405" y="4254005"/>
                    <a:pt x="3982888" y="4207033"/>
                    <a:pt x="4031085" y="4166621"/>
                  </a:cubicBezTo>
                  <a:cubicBezTo>
                    <a:pt x="4068613" y="4098826"/>
                    <a:pt x="4154243" y="4077432"/>
                    <a:pt x="4137098" y="4044342"/>
                  </a:cubicBezTo>
                  <a:cubicBezTo>
                    <a:pt x="4107856" y="4002505"/>
                    <a:pt x="4086044" y="4064215"/>
                    <a:pt x="4066804" y="4048906"/>
                  </a:cubicBezTo>
                  <a:cubicBezTo>
                    <a:pt x="4062136" y="4034644"/>
                    <a:pt x="4059660" y="4014961"/>
                    <a:pt x="4065089" y="4000698"/>
                  </a:cubicBezTo>
                  <a:cubicBezTo>
                    <a:pt x="4043658" y="3979209"/>
                    <a:pt x="4033466" y="3961048"/>
                    <a:pt x="4038324" y="3945359"/>
                  </a:cubicBezTo>
                  <a:cubicBezTo>
                    <a:pt x="4122239" y="3929289"/>
                    <a:pt x="4140051" y="3941746"/>
                    <a:pt x="4166911" y="3952490"/>
                  </a:cubicBezTo>
                  <a:cubicBezTo>
                    <a:pt x="4199677" y="3963996"/>
                    <a:pt x="4115191" y="3981016"/>
                    <a:pt x="4172341" y="4018479"/>
                  </a:cubicBezTo>
                  <a:cubicBezTo>
                    <a:pt x="4208059" y="4007734"/>
                    <a:pt x="4206250" y="3956008"/>
                    <a:pt x="4272353" y="3922158"/>
                  </a:cubicBezTo>
                  <a:cubicBezTo>
                    <a:pt x="4278164" y="3910558"/>
                    <a:pt x="4328265" y="3859307"/>
                    <a:pt x="4312834" y="3851605"/>
                  </a:cubicBezTo>
                  <a:cubicBezTo>
                    <a:pt x="4303214" y="3851605"/>
                    <a:pt x="4281688" y="3855313"/>
                    <a:pt x="4275973" y="3866819"/>
                  </a:cubicBezTo>
                  <a:cubicBezTo>
                    <a:pt x="4254637" y="3866819"/>
                    <a:pt x="4258828" y="3892967"/>
                    <a:pt x="4243874" y="3893538"/>
                  </a:cubicBezTo>
                  <a:cubicBezTo>
                    <a:pt x="4197487" y="3861399"/>
                    <a:pt x="4114048" y="3877088"/>
                    <a:pt x="4056421" y="3875662"/>
                  </a:cubicBezTo>
                  <a:cubicBezTo>
                    <a:pt x="4056421" y="3875662"/>
                    <a:pt x="4054707" y="3761560"/>
                    <a:pt x="4031466" y="3727614"/>
                  </a:cubicBezTo>
                  <a:cubicBezTo>
                    <a:pt x="4008320" y="3693669"/>
                    <a:pt x="4008320" y="3691957"/>
                    <a:pt x="3972601" y="3722194"/>
                  </a:cubicBezTo>
                  <a:cubicBezTo>
                    <a:pt x="3936883" y="3752526"/>
                    <a:pt x="3942026" y="3771163"/>
                    <a:pt x="3942026" y="3771163"/>
                  </a:cubicBezTo>
                  <a:cubicBezTo>
                    <a:pt x="3947551" y="3797121"/>
                    <a:pt x="3982031" y="3770973"/>
                    <a:pt x="3999367" y="3763176"/>
                  </a:cubicBezTo>
                  <a:cubicBezTo>
                    <a:pt x="4011844" y="3748913"/>
                    <a:pt x="4032323" y="3843048"/>
                    <a:pt x="4006510" y="3870147"/>
                  </a:cubicBezTo>
                  <a:cubicBezTo>
                    <a:pt x="3987270" y="3890400"/>
                    <a:pt x="3986889" y="3846946"/>
                    <a:pt x="3910117" y="3857595"/>
                  </a:cubicBezTo>
                  <a:cubicBezTo>
                    <a:pt x="3895830" y="3841526"/>
                    <a:pt x="3951170" y="3845139"/>
                    <a:pt x="3910117" y="3802256"/>
                  </a:cubicBezTo>
                  <a:cubicBezTo>
                    <a:pt x="3860016" y="3821463"/>
                    <a:pt x="3863731" y="3837913"/>
                    <a:pt x="3826202" y="3873570"/>
                  </a:cubicBezTo>
                  <a:cubicBezTo>
                    <a:pt x="3826202" y="3873570"/>
                    <a:pt x="3786959" y="3898577"/>
                    <a:pt x="3785149" y="3919971"/>
                  </a:cubicBezTo>
                  <a:close/>
                  <a:moveTo>
                    <a:pt x="4050563" y="3699469"/>
                  </a:moveTo>
                  <a:cubicBezTo>
                    <a:pt x="4089845" y="3665524"/>
                    <a:pt x="4164816" y="3704794"/>
                    <a:pt x="4202316" y="3719057"/>
                  </a:cubicBezTo>
                  <a:cubicBezTo>
                    <a:pt x="4296928" y="3745776"/>
                    <a:pt x="4368337" y="3783239"/>
                    <a:pt x="4380814" y="3777914"/>
                  </a:cubicBezTo>
                  <a:cubicBezTo>
                    <a:pt x="4393330" y="3772494"/>
                    <a:pt x="4436155" y="3711925"/>
                    <a:pt x="4430821" y="3694049"/>
                  </a:cubicBezTo>
                  <a:cubicBezTo>
                    <a:pt x="4425458" y="3676173"/>
                    <a:pt x="4245788" y="3484767"/>
                    <a:pt x="4245788" y="3484767"/>
                  </a:cubicBezTo>
                  <a:cubicBezTo>
                    <a:pt x="4238073" y="3463564"/>
                    <a:pt x="4213022" y="3419349"/>
                    <a:pt x="4204097" y="3433612"/>
                  </a:cubicBezTo>
                  <a:cubicBezTo>
                    <a:pt x="4195172" y="3447875"/>
                    <a:pt x="4123087" y="3514244"/>
                    <a:pt x="4141613" y="3529933"/>
                  </a:cubicBezTo>
                  <a:cubicBezTo>
                    <a:pt x="4164816" y="3549520"/>
                    <a:pt x="4184456" y="3526320"/>
                    <a:pt x="4184456" y="3526320"/>
                  </a:cubicBezTo>
                  <a:cubicBezTo>
                    <a:pt x="4223728" y="3517382"/>
                    <a:pt x="4235253" y="3543150"/>
                    <a:pt x="4248722" y="3556652"/>
                  </a:cubicBezTo>
                  <a:cubicBezTo>
                    <a:pt x="4229481" y="3579757"/>
                    <a:pt x="4193381" y="3647553"/>
                    <a:pt x="4163035" y="3631484"/>
                  </a:cubicBezTo>
                  <a:cubicBezTo>
                    <a:pt x="4153910" y="3623687"/>
                    <a:pt x="4104123" y="3620739"/>
                    <a:pt x="4143413" y="3588695"/>
                  </a:cubicBezTo>
                  <a:cubicBezTo>
                    <a:pt x="4143413" y="3576144"/>
                    <a:pt x="4134479" y="3570819"/>
                    <a:pt x="4121982" y="3570819"/>
                  </a:cubicBezTo>
                  <a:cubicBezTo>
                    <a:pt x="4064194" y="3580423"/>
                    <a:pt x="4069309" y="3619883"/>
                    <a:pt x="4032733" y="3656396"/>
                  </a:cubicBezTo>
                  <a:cubicBezTo>
                    <a:pt x="3979174" y="3718771"/>
                    <a:pt x="4040019" y="3708312"/>
                    <a:pt x="4050563" y="3699184"/>
                  </a:cubicBezTo>
                  <a:close/>
                  <a:moveTo>
                    <a:pt x="4225824" y="3658583"/>
                  </a:moveTo>
                  <a:lnTo>
                    <a:pt x="4220490" y="3655064"/>
                  </a:lnTo>
                  <a:lnTo>
                    <a:pt x="4225290" y="3650786"/>
                  </a:lnTo>
                  <a:cubicBezTo>
                    <a:pt x="4229576" y="3646982"/>
                    <a:pt x="4239063" y="3620834"/>
                    <a:pt x="4241578" y="3613608"/>
                  </a:cubicBezTo>
                  <a:cubicBezTo>
                    <a:pt x="4245198" y="3603338"/>
                    <a:pt x="4264228" y="3603433"/>
                    <a:pt x="4273725" y="3599345"/>
                  </a:cubicBezTo>
                  <a:cubicBezTo>
                    <a:pt x="4279983" y="3596587"/>
                    <a:pt x="4293794" y="3607142"/>
                    <a:pt x="4304062" y="3611801"/>
                  </a:cubicBezTo>
                  <a:cubicBezTo>
                    <a:pt x="4336161" y="3635857"/>
                    <a:pt x="4375433" y="3695381"/>
                    <a:pt x="4370985" y="3707932"/>
                  </a:cubicBezTo>
                  <a:cubicBezTo>
                    <a:pt x="4366546" y="3720483"/>
                    <a:pt x="4259028" y="3679691"/>
                    <a:pt x="4225824" y="3658297"/>
                  </a:cubicBezTo>
                  <a:close/>
                  <a:moveTo>
                    <a:pt x="3652514" y="4111377"/>
                  </a:moveTo>
                  <a:cubicBezTo>
                    <a:pt x="3687147" y="4167192"/>
                    <a:pt x="3736781" y="4206747"/>
                    <a:pt x="3756051" y="4268267"/>
                  </a:cubicBezTo>
                  <a:cubicBezTo>
                    <a:pt x="3767576" y="4291373"/>
                    <a:pt x="3786340" y="4310390"/>
                    <a:pt x="3811391" y="4294986"/>
                  </a:cubicBezTo>
                  <a:cubicBezTo>
                    <a:pt x="3841728" y="4300311"/>
                    <a:pt x="3838156" y="4309249"/>
                    <a:pt x="3831012" y="4323512"/>
                  </a:cubicBezTo>
                  <a:cubicBezTo>
                    <a:pt x="3794865" y="4331594"/>
                    <a:pt x="3791655" y="4358122"/>
                    <a:pt x="3768528" y="4348424"/>
                  </a:cubicBezTo>
                  <a:cubicBezTo>
                    <a:pt x="3723913" y="4327030"/>
                    <a:pt x="3660477" y="4295557"/>
                    <a:pt x="3612318" y="4262848"/>
                  </a:cubicBezTo>
                  <a:cubicBezTo>
                    <a:pt x="3604641" y="4260851"/>
                    <a:pt x="3598840" y="4266651"/>
                    <a:pt x="3594983" y="4272451"/>
                  </a:cubicBezTo>
                  <a:cubicBezTo>
                    <a:pt x="3604317" y="4343004"/>
                    <a:pt x="3608013" y="4385032"/>
                    <a:pt x="3606089" y="4444650"/>
                  </a:cubicBezTo>
                  <a:cubicBezTo>
                    <a:pt x="3571418" y="4452257"/>
                    <a:pt x="3511468" y="4519482"/>
                    <a:pt x="3490046" y="4485632"/>
                  </a:cubicBezTo>
                  <a:cubicBezTo>
                    <a:pt x="3479283" y="4462431"/>
                    <a:pt x="3511382" y="4444555"/>
                    <a:pt x="3506048" y="4432099"/>
                  </a:cubicBezTo>
                  <a:cubicBezTo>
                    <a:pt x="3482807" y="4377995"/>
                    <a:pt x="3442326" y="4322561"/>
                    <a:pt x="3386414" y="4243070"/>
                  </a:cubicBezTo>
                  <a:cubicBezTo>
                    <a:pt x="3369935" y="4219679"/>
                    <a:pt x="3322120" y="4262657"/>
                    <a:pt x="3338217" y="4221676"/>
                  </a:cubicBezTo>
                  <a:cubicBezTo>
                    <a:pt x="3338217" y="4221676"/>
                    <a:pt x="3440421" y="4162628"/>
                    <a:pt x="3455375" y="4157303"/>
                  </a:cubicBezTo>
                  <a:cubicBezTo>
                    <a:pt x="3470329" y="4152074"/>
                    <a:pt x="3478330" y="4164054"/>
                    <a:pt x="3473853" y="4178792"/>
                  </a:cubicBezTo>
                  <a:cubicBezTo>
                    <a:pt x="3470139" y="4190773"/>
                    <a:pt x="3432801" y="4210836"/>
                    <a:pt x="3461376" y="4234037"/>
                  </a:cubicBezTo>
                  <a:cubicBezTo>
                    <a:pt x="3477377" y="4250106"/>
                    <a:pt x="3462042" y="4259044"/>
                    <a:pt x="3470234" y="4271500"/>
                  </a:cubicBezTo>
                  <a:cubicBezTo>
                    <a:pt x="3507667" y="4317807"/>
                    <a:pt x="3523288" y="4377235"/>
                    <a:pt x="3554149" y="4394540"/>
                  </a:cubicBezTo>
                  <a:cubicBezTo>
                    <a:pt x="3588058" y="4291088"/>
                    <a:pt x="3536814" y="4235273"/>
                    <a:pt x="3529098" y="4169854"/>
                  </a:cubicBezTo>
                  <a:cubicBezTo>
                    <a:pt x="3559864" y="4152549"/>
                    <a:pt x="3551482" y="4186019"/>
                    <a:pt x="3586153" y="4184117"/>
                  </a:cubicBezTo>
                  <a:cubicBezTo>
                    <a:pt x="3675402" y="4217967"/>
                    <a:pt x="3691976" y="4259519"/>
                    <a:pt x="3709311" y="4251818"/>
                  </a:cubicBezTo>
                  <a:cubicBezTo>
                    <a:pt x="3691976" y="4211407"/>
                    <a:pt x="3637874" y="4144752"/>
                    <a:pt x="3598631" y="4105577"/>
                  </a:cubicBezTo>
                  <a:cubicBezTo>
                    <a:pt x="3598250" y="4105482"/>
                    <a:pt x="3556530" y="4121171"/>
                    <a:pt x="3548625" y="4100252"/>
                  </a:cubicBezTo>
                  <a:cubicBezTo>
                    <a:pt x="3548625" y="4087511"/>
                    <a:pt x="3552149" y="4084183"/>
                    <a:pt x="3587868" y="4073438"/>
                  </a:cubicBezTo>
                  <a:cubicBezTo>
                    <a:pt x="3600631" y="4069540"/>
                    <a:pt x="3609585" y="4050618"/>
                    <a:pt x="3623586" y="4041300"/>
                  </a:cubicBezTo>
                  <a:cubicBezTo>
                    <a:pt x="3645018" y="4027037"/>
                    <a:pt x="3652161" y="4110807"/>
                    <a:pt x="3652161" y="4110807"/>
                  </a:cubicBezTo>
                  <a:close/>
                  <a:moveTo>
                    <a:pt x="1221734" y="60854"/>
                  </a:moveTo>
                  <a:cubicBezTo>
                    <a:pt x="1266273" y="126083"/>
                    <a:pt x="1316650" y="201295"/>
                    <a:pt x="1363151" y="266523"/>
                  </a:cubicBezTo>
                  <a:cubicBezTo>
                    <a:pt x="1391793" y="288012"/>
                    <a:pt x="1400909" y="249883"/>
                    <a:pt x="1422235" y="255778"/>
                  </a:cubicBezTo>
                  <a:cubicBezTo>
                    <a:pt x="1468774" y="296855"/>
                    <a:pt x="1418634" y="282497"/>
                    <a:pt x="1395374" y="302275"/>
                  </a:cubicBezTo>
                  <a:cubicBezTo>
                    <a:pt x="1370190" y="316062"/>
                    <a:pt x="1318984" y="376156"/>
                    <a:pt x="1287961" y="370261"/>
                  </a:cubicBezTo>
                  <a:cubicBezTo>
                    <a:pt x="1277198" y="352385"/>
                    <a:pt x="1303201" y="329755"/>
                    <a:pt x="1302249" y="320151"/>
                  </a:cubicBezTo>
                  <a:cubicBezTo>
                    <a:pt x="1297867" y="278314"/>
                    <a:pt x="1269959" y="250073"/>
                    <a:pt x="1237764" y="216413"/>
                  </a:cubicBezTo>
                  <a:cubicBezTo>
                    <a:pt x="1221572" y="199488"/>
                    <a:pt x="1205094" y="160884"/>
                    <a:pt x="1187567" y="143103"/>
                  </a:cubicBezTo>
                  <a:cubicBezTo>
                    <a:pt x="1166041" y="121233"/>
                    <a:pt x="1160421" y="105069"/>
                    <a:pt x="1140990" y="85862"/>
                  </a:cubicBezTo>
                  <a:cubicBezTo>
                    <a:pt x="1125465" y="87858"/>
                    <a:pt x="1104224" y="114863"/>
                    <a:pt x="1092603" y="110869"/>
                  </a:cubicBezTo>
                  <a:cubicBezTo>
                    <a:pt x="1084793" y="110869"/>
                    <a:pt x="1069267" y="101931"/>
                    <a:pt x="1072887" y="84055"/>
                  </a:cubicBezTo>
                  <a:cubicBezTo>
                    <a:pt x="1072887" y="84055"/>
                    <a:pt x="1108510" y="56576"/>
                    <a:pt x="1135561" y="37559"/>
                  </a:cubicBezTo>
                  <a:cubicBezTo>
                    <a:pt x="1165946" y="16069"/>
                    <a:pt x="1210713" y="0"/>
                    <a:pt x="1210713" y="0"/>
                  </a:cubicBezTo>
                  <a:cubicBezTo>
                    <a:pt x="1255481" y="10650"/>
                    <a:pt x="1203950" y="40982"/>
                    <a:pt x="1221477" y="60759"/>
                  </a:cubicBezTo>
                  <a:close/>
                  <a:moveTo>
                    <a:pt x="997934" y="123420"/>
                  </a:moveTo>
                  <a:cubicBezTo>
                    <a:pt x="1017632" y="157366"/>
                    <a:pt x="1044483" y="202056"/>
                    <a:pt x="1035415" y="234670"/>
                  </a:cubicBezTo>
                  <a:cubicBezTo>
                    <a:pt x="1030157" y="253496"/>
                    <a:pt x="906637" y="227063"/>
                    <a:pt x="852916" y="275366"/>
                  </a:cubicBezTo>
                  <a:cubicBezTo>
                    <a:pt x="841962" y="294668"/>
                    <a:pt x="823713" y="299327"/>
                    <a:pt x="831447" y="328994"/>
                  </a:cubicBezTo>
                  <a:cubicBezTo>
                    <a:pt x="864403" y="366457"/>
                    <a:pt x="890026" y="336125"/>
                    <a:pt x="926792" y="344017"/>
                  </a:cubicBezTo>
                  <a:cubicBezTo>
                    <a:pt x="998515" y="322243"/>
                    <a:pt x="1106053" y="273559"/>
                    <a:pt x="1168060" y="328899"/>
                  </a:cubicBezTo>
                  <a:cubicBezTo>
                    <a:pt x="1187491" y="344683"/>
                    <a:pt x="1193397" y="382241"/>
                    <a:pt x="1189587" y="404016"/>
                  </a:cubicBezTo>
                  <a:cubicBezTo>
                    <a:pt x="1175014" y="465916"/>
                    <a:pt x="1144629" y="475900"/>
                    <a:pt x="1100052" y="504140"/>
                  </a:cubicBezTo>
                  <a:cubicBezTo>
                    <a:pt x="1089765" y="510606"/>
                    <a:pt x="1058618" y="515550"/>
                    <a:pt x="1048140" y="522016"/>
                  </a:cubicBezTo>
                  <a:cubicBezTo>
                    <a:pt x="1037854" y="528292"/>
                    <a:pt x="1038520" y="558149"/>
                    <a:pt x="1028519" y="564995"/>
                  </a:cubicBezTo>
                  <a:cubicBezTo>
                    <a:pt x="1011184" y="576880"/>
                    <a:pt x="990990" y="595422"/>
                    <a:pt x="976608" y="611396"/>
                  </a:cubicBezTo>
                  <a:cubicBezTo>
                    <a:pt x="967654" y="620334"/>
                    <a:pt x="937269" y="625754"/>
                    <a:pt x="955177" y="573838"/>
                  </a:cubicBezTo>
                  <a:cubicBezTo>
                    <a:pt x="965940" y="545217"/>
                    <a:pt x="964130" y="520210"/>
                    <a:pt x="969559" y="491589"/>
                  </a:cubicBezTo>
                  <a:cubicBezTo>
                    <a:pt x="998230" y="462968"/>
                    <a:pt x="1041187" y="480844"/>
                    <a:pt x="1089479" y="477326"/>
                  </a:cubicBezTo>
                  <a:cubicBezTo>
                    <a:pt x="1123483" y="468198"/>
                    <a:pt x="1145962" y="436345"/>
                    <a:pt x="1134247" y="387851"/>
                  </a:cubicBezTo>
                  <a:cubicBezTo>
                    <a:pt x="1016137" y="314731"/>
                    <a:pt x="935555" y="491589"/>
                    <a:pt x="790489" y="396789"/>
                  </a:cubicBezTo>
                  <a:cubicBezTo>
                    <a:pt x="792490" y="357234"/>
                    <a:pt x="772011" y="284970"/>
                    <a:pt x="803062" y="257300"/>
                  </a:cubicBezTo>
                  <a:cubicBezTo>
                    <a:pt x="859260" y="195970"/>
                    <a:pt x="927554" y="237712"/>
                    <a:pt x="962415" y="142818"/>
                  </a:cubicBezTo>
                  <a:cubicBezTo>
                    <a:pt x="979942" y="140821"/>
                    <a:pt x="998230" y="101456"/>
                    <a:pt x="998230" y="123135"/>
                  </a:cubicBezTo>
                  <a:close/>
                  <a:moveTo>
                    <a:pt x="802805" y="570605"/>
                  </a:moveTo>
                  <a:cubicBezTo>
                    <a:pt x="766991" y="566991"/>
                    <a:pt x="747303" y="586674"/>
                    <a:pt x="738359" y="581349"/>
                  </a:cubicBezTo>
                  <a:cubicBezTo>
                    <a:pt x="729406" y="575929"/>
                    <a:pt x="750884" y="507944"/>
                    <a:pt x="738359" y="466867"/>
                  </a:cubicBezTo>
                  <a:cubicBezTo>
                    <a:pt x="725824" y="425695"/>
                    <a:pt x="675685" y="425695"/>
                    <a:pt x="609457" y="431115"/>
                  </a:cubicBezTo>
                  <a:cubicBezTo>
                    <a:pt x="601980" y="436725"/>
                    <a:pt x="601094" y="452129"/>
                    <a:pt x="593341" y="459641"/>
                  </a:cubicBezTo>
                  <a:cubicBezTo>
                    <a:pt x="550383" y="479323"/>
                    <a:pt x="522341" y="525534"/>
                    <a:pt x="491300" y="565185"/>
                  </a:cubicBezTo>
                  <a:cubicBezTo>
                    <a:pt x="475802" y="592855"/>
                    <a:pt x="410737" y="611681"/>
                    <a:pt x="455486" y="654565"/>
                  </a:cubicBezTo>
                  <a:cubicBezTo>
                    <a:pt x="485927" y="650951"/>
                    <a:pt x="479203" y="611016"/>
                    <a:pt x="506311" y="615009"/>
                  </a:cubicBezTo>
                  <a:lnTo>
                    <a:pt x="657435" y="755355"/>
                  </a:lnTo>
                  <a:cubicBezTo>
                    <a:pt x="675846" y="774086"/>
                    <a:pt x="707193" y="796146"/>
                    <a:pt x="713299" y="831613"/>
                  </a:cubicBezTo>
                  <a:cubicBezTo>
                    <a:pt x="714899" y="840931"/>
                    <a:pt x="681066" y="851295"/>
                    <a:pt x="704345" y="874496"/>
                  </a:cubicBezTo>
                  <a:cubicBezTo>
                    <a:pt x="736568" y="881627"/>
                    <a:pt x="767001" y="792248"/>
                    <a:pt x="823646" y="761630"/>
                  </a:cubicBezTo>
                  <a:cubicBezTo>
                    <a:pt x="823646" y="761630"/>
                    <a:pt x="829589" y="745846"/>
                    <a:pt x="823646" y="741853"/>
                  </a:cubicBezTo>
                  <a:cubicBezTo>
                    <a:pt x="802805" y="727780"/>
                    <a:pt x="797471" y="758778"/>
                    <a:pt x="781317" y="765339"/>
                  </a:cubicBezTo>
                  <a:cubicBezTo>
                    <a:pt x="747312" y="745656"/>
                    <a:pt x="747312" y="763532"/>
                    <a:pt x="747312" y="763532"/>
                  </a:cubicBezTo>
                  <a:cubicBezTo>
                    <a:pt x="702545" y="752787"/>
                    <a:pt x="711594" y="716465"/>
                    <a:pt x="686448" y="684802"/>
                  </a:cubicBezTo>
                  <a:cubicBezTo>
                    <a:pt x="679275" y="657988"/>
                    <a:pt x="709117" y="653709"/>
                    <a:pt x="716871" y="641823"/>
                  </a:cubicBezTo>
                  <a:cubicBezTo>
                    <a:pt x="757561" y="643725"/>
                    <a:pt x="797433" y="657893"/>
                    <a:pt x="845772" y="679382"/>
                  </a:cubicBezTo>
                  <a:cubicBezTo>
                    <a:pt x="882567" y="693169"/>
                    <a:pt x="941346" y="653233"/>
                    <a:pt x="938870" y="618527"/>
                  </a:cubicBezTo>
                  <a:cubicBezTo>
                    <a:pt x="937060" y="593425"/>
                    <a:pt x="860003" y="622046"/>
                    <a:pt x="802757" y="570224"/>
                  </a:cubicBezTo>
                  <a:close/>
                  <a:moveTo>
                    <a:pt x="657797" y="626039"/>
                  </a:moveTo>
                  <a:cubicBezTo>
                    <a:pt x="644081" y="642013"/>
                    <a:pt x="617982" y="630603"/>
                    <a:pt x="599065" y="613678"/>
                  </a:cubicBezTo>
                  <a:cubicBezTo>
                    <a:pt x="593350" y="604170"/>
                    <a:pt x="591255" y="596468"/>
                    <a:pt x="582606" y="590192"/>
                  </a:cubicBezTo>
                  <a:cubicBezTo>
                    <a:pt x="568957" y="580208"/>
                    <a:pt x="564699" y="579448"/>
                    <a:pt x="559327" y="561572"/>
                  </a:cubicBezTo>
                  <a:cubicBezTo>
                    <a:pt x="560908" y="542079"/>
                    <a:pt x="563499" y="521065"/>
                    <a:pt x="593331" y="500717"/>
                  </a:cubicBezTo>
                  <a:lnTo>
                    <a:pt x="620573" y="492920"/>
                  </a:lnTo>
                  <a:cubicBezTo>
                    <a:pt x="636813" y="494156"/>
                    <a:pt x="665883" y="501383"/>
                    <a:pt x="679275" y="525725"/>
                  </a:cubicBezTo>
                  <a:cubicBezTo>
                    <a:pt x="679275" y="525725"/>
                    <a:pt x="678513" y="594186"/>
                    <a:pt x="657797" y="625849"/>
                  </a:cubicBezTo>
                  <a:close/>
                  <a:moveTo>
                    <a:pt x="222761" y="1085680"/>
                  </a:moveTo>
                  <a:cubicBezTo>
                    <a:pt x="222761" y="1107074"/>
                    <a:pt x="266081" y="1123333"/>
                    <a:pt x="308696" y="1178673"/>
                  </a:cubicBezTo>
                  <a:cubicBezTo>
                    <a:pt x="310601" y="1196454"/>
                    <a:pt x="383848" y="1244852"/>
                    <a:pt x="364131" y="1264534"/>
                  </a:cubicBezTo>
                  <a:cubicBezTo>
                    <a:pt x="344414" y="1284122"/>
                    <a:pt x="127816" y="1244852"/>
                    <a:pt x="127816" y="1244852"/>
                  </a:cubicBezTo>
                  <a:cubicBezTo>
                    <a:pt x="98765" y="1234963"/>
                    <a:pt x="151057" y="1205487"/>
                    <a:pt x="118862" y="1187611"/>
                  </a:cubicBezTo>
                  <a:cubicBezTo>
                    <a:pt x="82001" y="1183617"/>
                    <a:pt x="90002" y="1234012"/>
                    <a:pt x="68666" y="1253790"/>
                  </a:cubicBezTo>
                  <a:cubicBezTo>
                    <a:pt x="66665" y="1281460"/>
                    <a:pt x="16754" y="1308559"/>
                    <a:pt x="39995" y="1334232"/>
                  </a:cubicBezTo>
                  <a:cubicBezTo>
                    <a:pt x="92288" y="1324343"/>
                    <a:pt x="57902" y="1312742"/>
                    <a:pt x="102670" y="1323487"/>
                  </a:cubicBezTo>
                  <a:cubicBezTo>
                    <a:pt x="180108" y="1323487"/>
                    <a:pt x="424043" y="1369128"/>
                    <a:pt x="433854" y="1332425"/>
                  </a:cubicBezTo>
                  <a:cubicBezTo>
                    <a:pt x="443665" y="1295722"/>
                    <a:pt x="434616" y="1290588"/>
                    <a:pt x="424901" y="1278702"/>
                  </a:cubicBezTo>
                  <a:cubicBezTo>
                    <a:pt x="384705" y="1219749"/>
                    <a:pt x="337557" y="1153761"/>
                    <a:pt x="301361" y="1115917"/>
                  </a:cubicBezTo>
                  <a:cubicBezTo>
                    <a:pt x="281740" y="1095378"/>
                    <a:pt x="258404" y="1090814"/>
                    <a:pt x="258404" y="1080165"/>
                  </a:cubicBezTo>
                  <a:cubicBezTo>
                    <a:pt x="258404" y="1065427"/>
                    <a:pt x="222494" y="994018"/>
                    <a:pt x="222590" y="1085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E2D8C9-8385-6341-B168-2C2834434C2F}"/>
                </a:ext>
              </a:extLst>
            </p:cNvPr>
            <p:cNvSpPr/>
            <p:nvPr/>
          </p:nvSpPr>
          <p:spPr>
            <a:xfrm>
              <a:off x="3584933" y="1148856"/>
              <a:ext cx="4345784" cy="4546834"/>
            </a:xfrm>
            <a:custGeom>
              <a:avLst/>
              <a:gdLst>
                <a:gd name="connsiteX0" fmla="*/ 370513 w 4345784"/>
                <a:gd name="connsiteY0" fmla="*/ 1053358 h 4546834"/>
                <a:gd name="connsiteX1" fmla="*/ 316792 w 4345784"/>
                <a:gd name="connsiteY1" fmla="*/ 1114164 h 4546834"/>
                <a:gd name="connsiteX2" fmla="*/ 361560 w 4345784"/>
                <a:gd name="connsiteY2" fmla="*/ 994338 h 4546834"/>
                <a:gd name="connsiteX3" fmla="*/ 409061 w 4345784"/>
                <a:gd name="connsiteY3" fmla="*/ 909076 h 4546834"/>
                <a:gd name="connsiteX4" fmla="*/ 502977 w 4345784"/>
                <a:gd name="connsiteY4" fmla="*/ 763624 h 4546834"/>
                <a:gd name="connsiteX5" fmla="*/ 531124 w 4345784"/>
                <a:gd name="connsiteY5" fmla="*/ 721217 h 4546834"/>
                <a:gd name="connsiteX6" fmla="*/ 606819 w 4345784"/>
                <a:gd name="connsiteY6" fmla="*/ 760011 h 4546834"/>
                <a:gd name="connsiteX7" fmla="*/ 644347 w 4345784"/>
                <a:gd name="connsiteY7" fmla="*/ 801088 h 4546834"/>
                <a:gd name="connsiteX8" fmla="*/ 472421 w 4345784"/>
                <a:gd name="connsiteY8" fmla="*/ 851102 h 4546834"/>
                <a:gd name="connsiteX9" fmla="*/ 432987 w 4345784"/>
                <a:gd name="connsiteY9" fmla="*/ 913668 h 4546834"/>
                <a:gd name="connsiteX10" fmla="*/ 536810 w 4345784"/>
                <a:gd name="connsiteY10" fmla="*/ 983366 h 4546834"/>
                <a:gd name="connsiteX11" fmla="*/ 570814 w 4345784"/>
                <a:gd name="connsiteY11" fmla="*/ 888566 h 4546834"/>
                <a:gd name="connsiteX12" fmla="*/ 656730 w 4345784"/>
                <a:gd name="connsiteY12" fmla="*/ 965490 h 4546834"/>
                <a:gd name="connsiteX13" fmla="*/ 585102 w 4345784"/>
                <a:gd name="connsiteY13" fmla="*/ 1013698 h 4546834"/>
                <a:gd name="connsiteX14" fmla="*/ 687115 w 4345784"/>
                <a:gd name="connsiteY14" fmla="*/ 1081588 h 4546834"/>
                <a:gd name="connsiteX15" fmla="*/ 731882 w 4345784"/>
                <a:gd name="connsiteY15" fmla="*/ 956362 h 4546834"/>
                <a:gd name="connsiteX16" fmla="*/ 708546 w 4345784"/>
                <a:gd name="connsiteY16" fmla="*/ 870500 h 4546834"/>
                <a:gd name="connsiteX17" fmla="*/ 821322 w 4345784"/>
                <a:gd name="connsiteY17" fmla="*/ 929548 h 4546834"/>
                <a:gd name="connsiteX18" fmla="*/ 767601 w 4345784"/>
                <a:gd name="connsiteY18" fmla="*/ 1013603 h 4546834"/>
                <a:gd name="connsiteX19" fmla="*/ 651205 w 4345784"/>
                <a:gd name="connsiteY19" fmla="*/ 1187038 h 4546834"/>
                <a:gd name="connsiteX20" fmla="*/ 642252 w 4345784"/>
                <a:gd name="connsiteY20" fmla="*/ 1144059 h 4546834"/>
                <a:gd name="connsiteX21" fmla="*/ 381552 w 4345784"/>
                <a:gd name="connsiteY21" fmla="*/ 987644 h 4546834"/>
                <a:gd name="connsiteX22" fmla="*/ 368313 w 4345784"/>
                <a:gd name="connsiteY22" fmla="*/ 1024252 h 4546834"/>
                <a:gd name="connsiteX23" fmla="*/ 370122 w 4345784"/>
                <a:gd name="connsiteY23" fmla="*/ 1052873 h 4546834"/>
                <a:gd name="connsiteX24" fmla="*/ 205797 w 4345784"/>
                <a:gd name="connsiteY24" fmla="*/ 1427136 h 4546834"/>
                <a:gd name="connsiteX25" fmla="*/ 443903 w 4345784"/>
                <a:gd name="connsiteY25" fmla="*/ 1521936 h 4546834"/>
                <a:gd name="connsiteX26" fmla="*/ 508359 w 4345784"/>
                <a:gd name="connsiteY26" fmla="*/ 1498678 h 4546834"/>
                <a:gd name="connsiteX27" fmla="*/ 462286 w 4345784"/>
                <a:gd name="connsiteY27" fmla="*/ 1641591 h 4546834"/>
                <a:gd name="connsiteX28" fmla="*/ 439026 w 4345784"/>
                <a:gd name="connsiteY28" fmla="*/ 1645527 h 4546834"/>
                <a:gd name="connsiteX29" fmla="*/ 404517 w 4345784"/>
                <a:gd name="connsiteY29" fmla="*/ 1586309 h 4546834"/>
                <a:gd name="connsiteX30" fmla="*/ 175365 w 4345784"/>
                <a:gd name="connsiteY30" fmla="*/ 1498678 h 4546834"/>
                <a:gd name="connsiteX31" fmla="*/ 143142 w 4345784"/>
                <a:gd name="connsiteY31" fmla="*/ 1532662 h 4546834"/>
                <a:gd name="connsiteX32" fmla="*/ 116281 w 4345784"/>
                <a:gd name="connsiteY32" fmla="*/ 1523724 h 4546834"/>
                <a:gd name="connsiteX33" fmla="*/ 171717 w 4345784"/>
                <a:gd name="connsiteY33" fmla="*/ 1355614 h 4546834"/>
                <a:gd name="connsiteX34" fmla="*/ 205721 w 4345784"/>
                <a:gd name="connsiteY34" fmla="*/ 1427146 h 4546834"/>
                <a:gd name="connsiteX35" fmla="*/ 141341 w 4345784"/>
                <a:gd name="connsiteY35" fmla="*/ 1566626 h 4546834"/>
                <a:gd name="connsiteX36" fmla="*/ 148514 w 4345784"/>
                <a:gd name="connsiteY36" fmla="*/ 1627442 h 4546834"/>
                <a:gd name="connsiteX37" fmla="*/ 433168 w 4345784"/>
                <a:gd name="connsiteY37" fmla="*/ 1709719 h 4546834"/>
                <a:gd name="connsiteX38" fmla="*/ 415261 w 4345784"/>
                <a:gd name="connsiteY38" fmla="*/ 1802712 h 4546834"/>
                <a:gd name="connsiteX39" fmla="*/ 152390 w 4345784"/>
                <a:gd name="connsiteY39" fmla="*/ 1837704 h 4546834"/>
                <a:gd name="connsiteX40" fmla="*/ 88449 w 4345784"/>
                <a:gd name="connsiteY40" fmla="*/ 1857481 h 4546834"/>
                <a:gd name="connsiteX41" fmla="*/ 345434 w 4345784"/>
                <a:gd name="connsiteY41" fmla="*/ 1892092 h 4546834"/>
                <a:gd name="connsiteX42" fmla="*/ 370503 w 4345784"/>
                <a:gd name="connsiteY42" fmla="*/ 1859858 h 4546834"/>
                <a:gd name="connsiteX43" fmla="*/ 402698 w 4345784"/>
                <a:gd name="connsiteY43" fmla="*/ 1865183 h 4546834"/>
                <a:gd name="connsiteX44" fmla="*/ 372218 w 4345784"/>
                <a:gd name="connsiteY44" fmla="*/ 1992122 h 4546834"/>
                <a:gd name="connsiteX45" fmla="*/ 343548 w 4345784"/>
                <a:gd name="connsiteY45" fmla="*/ 1943818 h 4546834"/>
                <a:gd name="connsiteX46" fmla="*/ 160953 w 4345784"/>
                <a:gd name="connsiteY46" fmla="*/ 1908067 h 4546834"/>
                <a:gd name="connsiteX47" fmla="*/ 60655 w 4345784"/>
                <a:gd name="connsiteY47" fmla="*/ 1936687 h 4546834"/>
                <a:gd name="connsiteX48" fmla="*/ 21222 w 4345784"/>
                <a:gd name="connsiteY48" fmla="*/ 1929461 h 4546834"/>
                <a:gd name="connsiteX49" fmla="*/ 35509 w 4345784"/>
                <a:gd name="connsiteY49" fmla="*/ 1895420 h 4546834"/>
                <a:gd name="connsiteX50" fmla="*/ 56940 w 4345784"/>
                <a:gd name="connsiteY50" fmla="*/ 1784551 h 4546834"/>
                <a:gd name="connsiteX51" fmla="*/ 380981 w 4345784"/>
                <a:gd name="connsiteY51" fmla="*/ 1743379 h 4546834"/>
                <a:gd name="connsiteX52" fmla="*/ 119615 w 4345784"/>
                <a:gd name="connsiteY52" fmla="*/ 1675394 h 4546834"/>
                <a:gd name="connsiteX53" fmla="*/ 79991 w 4345784"/>
                <a:gd name="connsiteY53" fmla="*/ 1706106 h 4546834"/>
                <a:gd name="connsiteX54" fmla="*/ 83706 w 4345784"/>
                <a:gd name="connsiteY54" fmla="*/ 1632510 h 4546834"/>
                <a:gd name="connsiteX55" fmla="*/ 99803 w 4345784"/>
                <a:gd name="connsiteY55" fmla="*/ 1555587 h 4546834"/>
                <a:gd name="connsiteX56" fmla="*/ 140951 w 4345784"/>
                <a:gd name="connsiteY56" fmla="*/ 1566331 h 4546834"/>
                <a:gd name="connsiteX57" fmla="*/ 351253 w 4345784"/>
                <a:gd name="connsiteY57" fmla="*/ 2043001 h 4546834"/>
                <a:gd name="connsiteX58" fmla="*/ 368989 w 4345784"/>
                <a:gd name="connsiteY58" fmla="*/ 2274885 h 4546834"/>
                <a:gd name="connsiteX59" fmla="*/ 337985 w 4345784"/>
                <a:gd name="connsiteY59" fmla="*/ 2298609 h 4546834"/>
                <a:gd name="connsiteX60" fmla="*/ 62579 w 4345784"/>
                <a:gd name="connsiteY60" fmla="*/ 2294539 h 4546834"/>
                <a:gd name="connsiteX61" fmla="*/ 30385 w 4345784"/>
                <a:gd name="connsiteY61" fmla="*/ 2339248 h 4546834"/>
                <a:gd name="connsiteX62" fmla="*/ 0 w 4345784"/>
                <a:gd name="connsiteY62" fmla="*/ 2339248 h 4546834"/>
                <a:gd name="connsiteX63" fmla="*/ 12573 w 4345784"/>
                <a:gd name="connsiteY63" fmla="*/ 2249821 h 4546834"/>
                <a:gd name="connsiteX64" fmla="*/ 23336 w 4345784"/>
                <a:gd name="connsiteY64" fmla="*/ 2160441 h 4546834"/>
                <a:gd name="connsiteX65" fmla="*/ 59150 w 4345784"/>
                <a:gd name="connsiteY65" fmla="*/ 2205131 h 4546834"/>
                <a:gd name="connsiteX66" fmla="*/ 309848 w 4345784"/>
                <a:gd name="connsiteY66" fmla="*/ 2217682 h 4546834"/>
                <a:gd name="connsiteX67" fmla="*/ 340709 w 4345784"/>
                <a:gd name="connsiteY67" fmla="*/ 2105672 h 4546834"/>
                <a:gd name="connsiteX68" fmla="*/ 325279 w 4345784"/>
                <a:gd name="connsiteY68" fmla="*/ 2076006 h 4546834"/>
                <a:gd name="connsiteX69" fmla="*/ 60293 w 4345784"/>
                <a:gd name="connsiteY69" fmla="*/ 2058225 h 4546834"/>
                <a:gd name="connsiteX70" fmla="*/ 27051 w 4345784"/>
                <a:gd name="connsiteY70" fmla="*/ 2088937 h 4546834"/>
                <a:gd name="connsiteX71" fmla="*/ 32480 w 4345784"/>
                <a:gd name="connsiteY71" fmla="*/ 1963805 h 4546834"/>
                <a:gd name="connsiteX72" fmla="*/ 84392 w 4345784"/>
                <a:gd name="connsiteY72" fmla="*/ 2006784 h 4546834"/>
                <a:gd name="connsiteX73" fmla="*/ 351663 w 4345784"/>
                <a:gd name="connsiteY73" fmla="*/ 2043201 h 4546834"/>
                <a:gd name="connsiteX74" fmla="*/ 3943131 w 4345784"/>
                <a:gd name="connsiteY74" fmla="*/ 474005 h 4546834"/>
                <a:gd name="connsiteX75" fmla="*/ 4006701 w 4345784"/>
                <a:gd name="connsiteY75" fmla="*/ 272901 h 4546834"/>
                <a:gd name="connsiteX76" fmla="*/ 3964315 w 4345784"/>
                <a:gd name="connsiteY76" fmla="*/ 233212 h 4546834"/>
                <a:gd name="connsiteX77" fmla="*/ 3696824 w 4345784"/>
                <a:gd name="connsiteY77" fmla="*/ 434317 h 4546834"/>
                <a:gd name="connsiteX78" fmla="*/ 3646437 w 4345784"/>
                <a:gd name="connsiteY78" fmla="*/ 394619 h 4546834"/>
                <a:gd name="connsiteX79" fmla="*/ 3614814 w 4345784"/>
                <a:gd name="connsiteY79" fmla="*/ 354683 h 4546834"/>
                <a:gd name="connsiteX80" fmla="*/ 3686156 w 4345784"/>
                <a:gd name="connsiteY80" fmla="*/ 220043 h 4546834"/>
                <a:gd name="connsiteX81" fmla="*/ 3733781 w 4345784"/>
                <a:gd name="connsiteY81" fmla="*/ 122200 h 4546834"/>
                <a:gd name="connsiteX82" fmla="*/ 3799980 w 4345784"/>
                <a:gd name="connsiteY82" fmla="*/ 275668 h 4546834"/>
                <a:gd name="connsiteX83" fmla="*/ 3868846 w 4345784"/>
                <a:gd name="connsiteY83" fmla="*/ 161946 h 4546834"/>
                <a:gd name="connsiteX84" fmla="*/ 3672821 w 4345784"/>
                <a:gd name="connsiteY84" fmla="*/ 40237 h 4546834"/>
                <a:gd name="connsiteX85" fmla="*/ 3593383 w 4345784"/>
                <a:gd name="connsiteY85" fmla="*/ 587 h 4546834"/>
                <a:gd name="connsiteX86" fmla="*/ 3542995 w 4345784"/>
                <a:gd name="connsiteY86" fmla="*/ 119633 h 4546834"/>
                <a:gd name="connsiteX87" fmla="*/ 3590620 w 4345784"/>
                <a:gd name="connsiteY87" fmla="*/ 85308 h 4546834"/>
                <a:gd name="connsiteX88" fmla="*/ 3683299 w 4345784"/>
                <a:gd name="connsiteY88" fmla="*/ 80078 h 4546834"/>
                <a:gd name="connsiteX89" fmla="*/ 3561474 w 4345784"/>
                <a:gd name="connsiteY89" fmla="*/ 328820 h 4546834"/>
                <a:gd name="connsiteX90" fmla="*/ 3463462 w 4345784"/>
                <a:gd name="connsiteY90" fmla="*/ 310278 h 4546834"/>
                <a:gd name="connsiteX91" fmla="*/ 3638245 w 4345784"/>
                <a:gd name="connsiteY91" fmla="*/ 437312 h 4546834"/>
                <a:gd name="connsiteX92" fmla="*/ 3757403 w 4345784"/>
                <a:gd name="connsiteY92" fmla="*/ 503491 h 4546834"/>
                <a:gd name="connsiteX93" fmla="*/ 3791788 w 4345784"/>
                <a:gd name="connsiteY93" fmla="*/ 413541 h 4546834"/>
                <a:gd name="connsiteX94" fmla="*/ 3871227 w 4345784"/>
                <a:gd name="connsiteY94" fmla="*/ 474395 h 4546834"/>
                <a:gd name="connsiteX95" fmla="*/ 3857987 w 4345784"/>
                <a:gd name="connsiteY95" fmla="*/ 545804 h 4546834"/>
                <a:gd name="connsiteX96" fmla="*/ 3810362 w 4345784"/>
                <a:gd name="connsiteY96" fmla="*/ 535249 h 4546834"/>
                <a:gd name="connsiteX97" fmla="*/ 3918947 w 4345784"/>
                <a:gd name="connsiteY97" fmla="*/ 630524 h 4546834"/>
                <a:gd name="connsiteX98" fmla="*/ 3897706 w 4345784"/>
                <a:gd name="connsiteY98" fmla="*/ 574995 h 4546834"/>
                <a:gd name="connsiteX99" fmla="*/ 3942759 w 4345784"/>
                <a:gd name="connsiteY99" fmla="*/ 474490 h 4546834"/>
                <a:gd name="connsiteX100" fmla="*/ 3887505 w 4345784"/>
                <a:gd name="connsiteY100" fmla="*/ 439584 h 4546834"/>
                <a:gd name="connsiteX101" fmla="*/ 3870903 w 4345784"/>
                <a:gd name="connsiteY101" fmla="*/ 436827 h 4546834"/>
                <a:gd name="connsiteX102" fmla="*/ 3813353 w 4345784"/>
                <a:gd name="connsiteY102" fmla="*/ 397272 h 4546834"/>
                <a:gd name="connsiteX103" fmla="*/ 3879571 w 4345784"/>
                <a:gd name="connsiteY103" fmla="*/ 331112 h 4546834"/>
                <a:gd name="connsiteX104" fmla="*/ 3940483 w 4345784"/>
                <a:gd name="connsiteY104" fmla="*/ 299353 h 4546834"/>
                <a:gd name="connsiteX105" fmla="*/ 3887524 w 4345784"/>
                <a:gd name="connsiteY105" fmla="*/ 439603 h 4546834"/>
                <a:gd name="connsiteX106" fmla="*/ 4345715 w 4345784"/>
                <a:gd name="connsiteY106" fmla="*/ 553373 h 4546834"/>
                <a:gd name="connsiteX107" fmla="*/ 4253017 w 4345784"/>
                <a:gd name="connsiteY107" fmla="*/ 648619 h 4546834"/>
                <a:gd name="connsiteX108" fmla="*/ 4260952 w 4345784"/>
                <a:gd name="connsiteY108" fmla="*/ 548076 h 4546834"/>
                <a:gd name="connsiteX109" fmla="*/ 4229176 w 4345784"/>
                <a:gd name="connsiteY109" fmla="*/ 484579 h 4546834"/>
                <a:gd name="connsiteX110" fmla="*/ 4043725 w 4345784"/>
                <a:gd name="connsiteY110" fmla="*/ 698900 h 4546834"/>
                <a:gd name="connsiteX111" fmla="*/ 4080586 w 4345784"/>
                <a:gd name="connsiteY111" fmla="*/ 751739 h 4546834"/>
                <a:gd name="connsiteX112" fmla="*/ 4035724 w 4345784"/>
                <a:gd name="connsiteY112" fmla="*/ 743847 h 4546834"/>
                <a:gd name="connsiteX113" fmla="*/ 4006577 w 4345784"/>
                <a:gd name="connsiteY113" fmla="*/ 727968 h 4546834"/>
                <a:gd name="connsiteX114" fmla="*/ 3937711 w 4345784"/>
                <a:gd name="connsiteY114" fmla="*/ 640680 h 4546834"/>
                <a:gd name="connsiteX115" fmla="*/ 3996004 w 4345784"/>
                <a:gd name="connsiteY115" fmla="*/ 648572 h 4546834"/>
                <a:gd name="connsiteX116" fmla="*/ 4191934 w 4345784"/>
                <a:gd name="connsiteY116" fmla="*/ 444805 h 4546834"/>
                <a:gd name="connsiteX117" fmla="*/ 4146880 w 4345784"/>
                <a:gd name="connsiteY117" fmla="*/ 428925 h 4546834"/>
                <a:gd name="connsiteX118" fmla="*/ 4104494 w 4345784"/>
                <a:gd name="connsiteY118" fmla="*/ 410384 h 4546834"/>
                <a:gd name="connsiteX119" fmla="*/ 4044391 w 4345784"/>
                <a:gd name="connsiteY119" fmla="*/ 439765 h 4546834"/>
                <a:gd name="connsiteX120" fmla="*/ 4017626 w 4345784"/>
                <a:gd name="connsiteY120" fmla="*/ 430257 h 4546834"/>
                <a:gd name="connsiteX121" fmla="*/ 4091540 w 4345784"/>
                <a:gd name="connsiteY121" fmla="*/ 338119 h 4546834"/>
                <a:gd name="connsiteX122" fmla="*/ 4112495 w 4345784"/>
                <a:gd name="connsiteY122" fmla="*/ 338119 h 4546834"/>
                <a:gd name="connsiteX123" fmla="*/ 4345382 w 4345784"/>
                <a:gd name="connsiteY123" fmla="*/ 553201 h 4546834"/>
                <a:gd name="connsiteX124" fmla="*/ 3456575 w 4345784"/>
                <a:gd name="connsiteY124" fmla="*/ 4331154 h 4546834"/>
                <a:gd name="connsiteX125" fmla="*/ 3445002 w 4345784"/>
                <a:gd name="connsiteY125" fmla="*/ 4371727 h 4546834"/>
                <a:gd name="connsiteX126" fmla="*/ 3379565 w 4345784"/>
                <a:gd name="connsiteY126" fmla="*/ 4354535 h 4546834"/>
                <a:gd name="connsiteX127" fmla="*/ 3386233 w 4345784"/>
                <a:gd name="connsiteY127" fmla="*/ 4309303 h 4546834"/>
                <a:gd name="connsiteX128" fmla="*/ 3456718 w 4345784"/>
                <a:gd name="connsiteY128" fmla="*/ 4331154 h 4546834"/>
                <a:gd name="connsiteX129" fmla="*/ 3531156 w 4345784"/>
                <a:gd name="connsiteY129" fmla="*/ 4484431 h 4546834"/>
                <a:gd name="connsiteX130" fmla="*/ 3518202 w 4345784"/>
                <a:gd name="connsiteY130" fmla="*/ 4537583 h 4546834"/>
                <a:gd name="connsiteX131" fmla="*/ 3467529 w 4345784"/>
                <a:gd name="connsiteY131" fmla="*/ 4531194 h 4546834"/>
                <a:gd name="connsiteX132" fmla="*/ 3466424 w 4345784"/>
                <a:gd name="connsiteY132" fmla="*/ 4473382 h 4546834"/>
                <a:gd name="connsiteX133" fmla="*/ 3531146 w 4345784"/>
                <a:gd name="connsiteY133" fmla="*/ 4484507 h 4546834"/>
                <a:gd name="connsiteX134" fmla="*/ 4263438 w 4345784"/>
                <a:gd name="connsiteY134" fmla="*/ 749229 h 4546834"/>
                <a:gd name="connsiteX135" fmla="*/ 4270648 w 4345784"/>
                <a:gd name="connsiteY135" fmla="*/ 691636 h 4546834"/>
                <a:gd name="connsiteX136" fmla="*/ 4324712 w 4345784"/>
                <a:gd name="connsiteY136" fmla="*/ 713220 h 4546834"/>
                <a:gd name="connsiteX137" fmla="*/ 4301281 w 4345784"/>
                <a:gd name="connsiteY137" fmla="*/ 761827 h 4546834"/>
                <a:gd name="connsiteX138" fmla="*/ 4263371 w 4345784"/>
                <a:gd name="connsiteY138" fmla="*/ 749229 h 4546834"/>
                <a:gd name="connsiteX139" fmla="*/ 4162549 w 4345784"/>
                <a:gd name="connsiteY139" fmla="*/ 862617 h 4546834"/>
                <a:gd name="connsiteX140" fmla="*/ 4212993 w 4345784"/>
                <a:gd name="connsiteY140" fmla="*/ 853622 h 4546834"/>
                <a:gd name="connsiteX141" fmla="*/ 4205793 w 4345784"/>
                <a:gd name="connsiteY141" fmla="*/ 806821 h 4546834"/>
                <a:gd name="connsiteX142" fmla="*/ 4140927 w 4345784"/>
                <a:gd name="connsiteY142" fmla="*/ 844618 h 4546834"/>
                <a:gd name="connsiteX143" fmla="*/ 4162549 w 4345784"/>
                <a:gd name="connsiteY143" fmla="*/ 862627 h 4546834"/>
                <a:gd name="connsiteX144" fmla="*/ 367179 w 4345784"/>
                <a:gd name="connsiteY144" fmla="*/ 2730893 h 4546834"/>
                <a:gd name="connsiteX145" fmla="*/ 408584 w 4345784"/>
                <a:gd name="connsiteY145" fmla="*/ 2811164 h 4546834"/>
                <a:gd name="connsiteX146" fmla="*/ 340404 w 4345784"/>
                <a:gd name="connsiteY146" fmla="*/ 2809957 h 4546834"/>
                <a:gd name="connsiteX147" fmla="*/ 367170 w 4345784"/>
                <a:gd name="connsiteY147" fmla="*/ 2730893 h 4546834"/>
                <a:gd name="connsiteX148" fmla="*/ 235706 w 4345784"/>
                <a:gd name="connsiteY148" fmla="*/ 2777105 h 4546834"/>
                <a:gd name="connsiteX149" fmla="*/ 296570 w 4345784"/>
                <a:gd name="connsiteY149" fmla="*/ 2833053 h 4546834"/>
                <a:gd name="connsiteX150" fmla="*/ 202825 w 4345784"/>
                <a:gd name="connsiteY150" fmla="*/ 2840279 h 4546834"/>
                <a:gd name="connsiteX151" fmla="*/ 235706 w 4345784"/>
                <a:gd name="connsiteY151" fmla="*/ 2777048 h 454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4345784" h="4546834">
                  <a:moveTo>
                    <a:pt x="370513" y="1053358"/>
                  </a:moveTo>
                  <a:cubicBezTo>
                    <a:pt x="358873" y="1063247"/>
                    <a:pt x="334223" y="1124044"/>
                    <a:pt x="316792" y="1114164"/>
                  </a:cubicBezTo>
                  <a:cubicBezTo>
                    <a:pt x="277406" y="1087331"/>
                    <a:pt x="338280" y="1006852"/>
                    <a:pt x="361560" y="994338"/>
                  </a:cubicBezTo>
                  <a:cubicBezTo>
                    <a:pt x="370513" y="963930"/>
                    <a:pt x="395497" y="934749"/>
                    <a:pt x="409061" y="909076"/>
                  </a:cubicBezTo>
                  <a:cubicBezTo>
                    <a:pt x="431330" y="860773"/>
                    <a:pt x="463591" y="781510"/>
                    <a:pt x="502977" y="763624"/>
                  </a:cubicBezTo>
                  <a:cubicBezTo>
                    <a:pt x="520979" y="755447"/>
                    <a:pt x="520884" y="723879"/>
                    <a:pt x="531124" y="721217"/>
                  </a:cubicBezTo>
                  <a:cubicBezTo>
                    <a:pt x="550869" y="715987"/>
                    <a:pt x="578177" y="720646"/>
                    <a:pt x="606819" y="760011"/>
                  </a:cubicBezTo>
                  <a:cubicBezTo>
                    <a:pt x="623106" y="782451"/>
                    <a:pt x="655110" y="777887"/>
                    <a:pt x="644347" y="801088"/>
                  </a:cubicBezTo>
                  <a:cubicBezTo>
                    <a:pt x="629869" y="832276"/>
                    <a:pt x="497472" y="770661"/>
                    <a:pt x="472421" y="851102"/>
                  </a:cubicBezTo>
                  <a:cubicBezTo>
                    <a:pt x="462705" y="874779"/>
                    <a:pt x="420319" y="875064"/>
                    <a:pt x="432987" y="913668"/>
                  </a:cubicBezTo>
                  <a:cubicBezTo>
                    <a:pt x="462039" y="937345"/>
                    <a:pt x="499948" y="979467"/>
                    <a:pt x="536810" y="983366"/>
                  </a:cubicBezTo>
                  <a:cubicBezTo>
                    <a:pt x="600723" y="965585"/>
                    <a:pt x="493281" y="868788"/>
                    <a:pt x="570814" y="888566"/>
                  </a:cubicBezTo>
                  <a:cubicBezTo>
                    <a:pt x="582435" y="916236"/>
                    <a:pt x="662064" y="936869"/>
                    <a:pt x="656730" y="965490"/>
                  </a:cubicBezTo>
                  <a:cubicBezTo>
                    <a:pt x="635394" y="973382"/>
                    <a:pt x="577958" y="974428"/>
                    <a:pt x="585102" y="1013698"/>
                  </a:cubicBezTo>
                  <a:cubicBezTo>
                    <a:pt x="604438" y="1053253"/>
                    <a:pt x="654158" y="1063807"/>
                    <a:pt x="687115" y="1081588"/>
                  </a:cubicBezTo>
                  <a:cubicBezTo>
                    <a:pt x="714165" y="1038039"/>
                    <a:pt x="737216" y="1008183"/>
                    <a:pt x="731882" y="956362"/>
                  </a:cubicBezTo>
                  <a:cubicBezTo>
                    <a:pt x="710546" y="944476"/>
                    <a:pt x="716356" y="888281"/>
                    <a:pt x="708546" y="870500"/>
                  </a:cubicBezTo>
                  <a:cubicBezTo>
                    <a:pt x="751122" y="834938"/>
                    <a:pt x="784460" y="911672"/>
                    <a:pt x="821322" y="929548"/>
                  </a:cubicBezTo>
                  <a:cubicBezTo>
                    <a:pt x="823227" y="955220"/>
                    <a:pt x="780174" y="988310"/>
                    <a:pt x="767601" y="1013603"/>
                  </a:cubicBezTo>
                  <a:cubicBezTo>
                    <a:pt x="735311" y="1077975"/>
                    <a:pt x="695782" y="1135692"/>
                    <a:pt x="651205" y="1187038"/>
                  </a:cubicBezTo>
                  <a:cubicBezTo>
                    <a:pt x="631869" y="1185041"/>
                    <a:pt x="644157" y="1163837"/>
                    <a:pt x="642252" y="1144059"/>
                  </a:cubicBezTo>
                  <a:cubicBezTo>
                    <a:pt x="560908" y="1088720"/>
                    <a:pt x="481089" y="1024252"/>
                    <a:pt x="381552" y="987644"/>
                  </a:cubicBezTo>
                  <a:cubicBezTo>
                    <a:pt x="381552" y="999530"/>
                    <a:pt x="367074" y="995441"/>
                    <a:pt x="368313" y="1024252"/>
                  </a:cubicBezTo>
                  <a:cubicBezTo>
                    <a:pt x="368313" y="1024252"/>
                    <a:pt x="375456" y="1033190"/>
                    <a:pt x="370122" y="1052873"/>
                  </a:cubicBezTo>
                  <a:close/>
                  <a:moveTo>
                    <a:pt x="205797" y="1427136"/>
                  </a:moveTo>
                  <a:cubicBezTo>
                    <a:pt x="271672" y="1450870"/>
                    <a:pt x="381914" y="1490292"/>
                    <a:pt x="443903" y="1521936"/>
                  </a:cubicBezTo>
                  <a:cubicBezTo>
                    <a:pt x="474897" y="1541695"/>
                    <a:pt x="477907" y="1453969"/>
                    <a:pt x="508359" y="1498678"/>
                  </a:cubicBezTo>
                  <a:cubicBezTo>
                    <a:pt x="500615" y="1542161"/>
                    <a:pt x="476126" y="1543397"/>
                    <a:pt x="462286" y="1641591"/>
                  </a:cubicBezTo>
                  <a:cubicBezTo>
                    <a:pt x="456476" y="1649502"/>
                    <a:pt x="451066" y="1652488"/>
                    <a:pt x="439026" y="1645527"/>
                  </a:cubicBezTo>
                  <a:cubicBezTo>
                    <a:pt x="413471" y="1614929"/>
                    <a:pt x="449075" y="1617953"/>
                    <a:pt x="404517" y="1586309"/>
                  </a:cubicBezTo>
                  <a:cubicBezTo>
                    <a:pt x="361483" y="1579558"/>
                    <a:pt x="261299" y="1520130"/>
                    <a:pt x="175365" y="1498678"/>
                  </a:cubicBezTo>
                  <a:cubicBezTo>
                    <a:pt x="159649" y="1499743"/>
                    <a:pt x="162839" y="1525492"/>
                    <a:pt x="143142" y="1532662"/>
                  </a:cubicBezTo>
                  <a:cubicBezTo>
                    <a:pt x="123425" y="1539812"/>
                    <a:pt x="116281" y="1523724"/>
                    <a:pt x="116281" y="1523724"/>
                  </a:cubicBezTo>
                  <a:cubicBezTo>
                    <a:pt x="114281" y="1470343"/>
                    <a:pt x="160096" y="1410953"/>
                    <a:pt x="171717" y="1355614"/>
                  </a:cubicBezTo>
                  <a:cubicBezTo>
                    <a:pt x="228962" y="1343081"/>
                    <a:pt x="159239" y="1421222"/>
                    <a:pt x="205721" y="1427146"/>
                  </a:cubicBezTo>
                  <a:close/>
                  <a:moveTo>
                    <a:pt x="141341" y="1566626"/>
                  </a:moveTo>
                  <a:cubicBezTo>
                    <a:pt x="135531" y="1596293"/>
                    <a:pt x="125339" y="1621271"/>
                    <a:pt x="148514" y="1627442"/>
                  </a:cubicBezTo>
                  <a:cubicBezTo>
                    <a:pt x="229076" y="1648913"/>
                    <a:pt x="426006" y="1698984"/>
                    <a:pt x="433168" y="1709719"/>
                  </a:cubicBezTo>
                  <a:cubicBezTo>
                    <a:pt x="440331" y="1720369"/>
                    <a:pt x="424948" y="1776944"/>
                    <a:pt x="415261" y="1802712"/>
                  </a:cubicBezTo>
                  <a:cubicBezTo>
                    <a:pt x="381257" y="1829526"/>
                    <a:pt x="212446" y="1814028"/>
                    <a:pt x="152390" y="1837704"/>
                  </a:cubicBezTo>
                  <a:cubicBezTo>
                    <a:pt x="131074" y="1843599"/>
                    <a:pt x="107813" y="1843599"/>
                    <a:pt x="88449" y="1857481"/>
                  </a:cubicBezTo>
                  <a:cubicBezTo>
                    <a:pt x="151238" y="1873836"/>
                    <a:pt x="264881" y="1881348"/>
                    <a:pt x="345434" y="1892092"/>
                  </a:cubicBezTo>
                  <a:cubicBezTo>
                    <a:pt x="360921" y="1887623"/>
                    <a:pt x="358721" y="1868226"/>
                    <a:pt x="370503" y="1859858"/>
                  </a:cubicBezTo>
                  <a:cubicBezTo>
                    <a:pt x="382981" y="1852727"/>
                    <a:pt x="396792" y="1850160"/>
                    <a:pt x="402698" y="1865183"/>
                  </a:cubicBezTo>
                  <a:cubicBezTo>
                    <a:pt x="408603" y="1880207"/>
                    <a:pt x="382600" y="1994974"/>
                    <a:pt x="372218" y="1992122"/>
                  </a:cubicBezTo>
                  <a:cubicBezTo>
                    <a:pt x="339928" y="1983184"/>
                    <a:pt x="361455" y="1952756"/>
                    <a:pt x="343548" y="1943818"/>
                  </a:cubicBezTo>
                  <a:cubicBezTo>
                    <a:pt x="294494" y="1917575"/>
                    <a:pt x="211912" y="1921093"/>
                    <a:pt x="160953" y="1908067"/>
                  </a:cubicBezTo>
                  <a:cubicBezTo>
                    <a:pt x="129902" y="1917955"/>
                    <a:pt x="51702" y="1865088"/>
                    <a:pt x="60655" y="1936687"/>
                  </a:cubicBezTo>
                  <a:cubicBezTo>
                    <a:pt x="41224" y="1948573"/>
                    <a:pt x="27032" y="1949238"/>
                    <a:pt x="21222" y="1929461"/>
                  </a:cubicBezTo>
                  <a:cubicBezTo>
                    <a:pt x="22174" y="1917575"/>
                    <a:pt x="34557" y="1908447"/>
                    <a:pt x="35509" y="1895420"/>
                  </a:cubicBezTo>
                  <a:cubicBezTo>
                    <a:pt x="38367" y="1856340"/>
                    <a:pt x="32271" y="1811175"/>
                    <a:pt x="56940" y="1784551"/>
                  </a:cubicBezTo>
                  <a:cubicBezTo>
                    <a:pt x="140189" y="1754885"/>
                    <a:pt x="372027" y="1761255"/>
                    <a:pt x="380981" y="1743379"/>
                  </a:cubicBezTo>
                  <a:cubicBezTo>
                    <a:pt x="389934" y="1725504"/>
                    <a:pt x="133902" y="1673587"/>
                    <a:pt x="119615" y="1675394"/>
                  </a:cubicBezTo>
                  <a:cubicBezTo>
                    <a:pt x="105232" y="1677200"/>
                    <a:pt x="103422" y="1711146"/>
                    <a:pt x="79991" y="1706106"/>
                  </a:cubicBezTo>
                  <a:cubicBezTo>
                    <a:pt x="42272" y="1698024"/>
                    <a:pt x="83706" y="1632510"/>
                    <a:pt x="83706" y="1632510"/>
                  </a:cubicBezTo>
                  <a:lnTo>
                    <a:pt x="99803" y="1555587"/>
                  </a:lnTo>
                  <a:cubicBezTo>
                    <a:pt x="123044" y="1547600"/>
                    <a:pt x="131235" y="1556443"/>
                    <a:pt x="140951" y="1566331"/>
                  </a:cubicBezTo>
                  <a:close/>
                  <a:moveTo>
                    <a:pt x="351253" y="2043001"/>
                  </a:moveTo>
                  <a:cubicBezTo>
                    <a:pt x="391992" y="2031629"/>
                    <a:pt x="377666" y="2258768"/>
                    <a:pt x="368989" y="2274885"/>
                  </a:cubicBezTo>
                  <a:cubicBezTo>
                    <a:pt x="364674" y="2282891"/>
                    <a:pt x="337985" y="2298609"/>
                    <a:pt x="337985" y="2298609"/>
                  </a:cubicBezTo>
                  <a:cubicBezTo>
                    <a:pt x="237239" y="2298609"/>
                    <a:pt x="149771" y="2294539"/>
                    <a:pt x="62579" y="2294539"/>
                  </a:cubicBezTo>
                  <a:cubicBezTo>
                    <a:pt x="33528" y="2298466"/>
                    <a:pt x="55531" y="2314155"/>
                    <a:pt x="30385" y="2339248"/>
                  </a:cubicBezTo>
                  <a:cubicBezTo>
                    <a:pt x="25051" y="2344601"/>
                    <a:pt x="12478" y="2353549"/>
                    <a:pt x="0" y="2339248"/>
                  </a:cubicBezTo>
                  <a:cubicBezTo>
                    <a:pt x="4286" y="2307129"/>
                    <a:pt x="11335" y="2277291"/>
                    <a:pt x="12573" y="2249821"/>
                  </a:cubicBezTo>
                  <a:cubicBezTo>
                    <a:pt x="7239" y="2189061"/>
                    <a:pt x="9906" y="2156637"/>
                    <a:pt x="23336" y="2160441"/>
                  </a:cubicBezTo>
                  <a:cubicBezTo>
                    <a:pt x="50197" y="2151503"/>
                    <a:pt x="43910" y="2205892"/>
                    <a:pt x="59150" y="2205131"/>
                  </a:cubicBezTo>
                  <a:cubicBezTo>
                    <a:pt x="139732" y="2201613"/>
                    <a:pt x="230410" y="2229568"/>
                    <a:pt x="309848" y="2217682"/>
                  </a:cubicBezTo>
                  <a:cubicBezTo>
                    <a:pt x="350520" y="2192009"/>
                    <a:pt x="347472" y="2155116"/>
                    <a:pt x="340709" y="2105672"/>
                  </a:cubicBezTo>
                  <a:lnTo>
                    <a:pt x="325279" y="2076006"/>
                  </a:lnTo>
                  <a:cubicBezTo>
                    <a:pt x="297371" y="2067543"/>
                    <a:pt x="150590" y="2056798"/>
                    <a:pt x="60293" y="2058225"/>
                  </a:cubicBezTo>
                  <a:cubicBezTo>
                    <a:pt x="60293" y="2058225"/>
                    <a:pt x="46768" y="2087130"/>
                    <a:pt x="27051" y="2088937"/>
                  </a:cubicBezTo>
                  <a:cubicBezTo>
                    <a:pt x="7429" y="2090744"/>
                    <a:pt x="18097" y="1985199"/>
                    <a:pt x="32480" y="1963805"/>
                  </a:cubicBezTo>
                  <a:cubicBezTo>
                    <a:pt x="55817" y="1940129"/>
                    <a:pt x="58960" y="2005548"/>
                    <a:pt x="84392" y="2006784"/>
                  </a:cubicBezTo>
                  <a:cubicBezTo>
                    <a:pt x="240221" y="2014010"/>
                    <a:pt x="284988" y="2014010"/>
                    <a:pt x="351663" y="2043201"/>
                  </a:cubicBezTo>
                  <a:close/>
                  <a:moveTo>
                    <a:pt x="3943131" y="474005"/>
                  </a:moveTo>
                  <a:cubicBezTo>
                    <a:pt x="3959038" y="397272"/>
                    <a:pt x="3985660" y="332966"/>
                    <a:pt x="4006701" y="272901"/>
                  </a:cubicBezTo>
                  <a:cubicBezTo>
                    <a:pt x="4000986" y="253855"/>
                    <a:pt x="3979593" y="235133"/>
                    <a:pt x="3964315" y="233212"/>
                  </a:cubicBezTo>
                  <a:cubicBezTo>
                    <a:pt x="3887515" y="272901"/>
                    <a:pt x="3781577" y="373462"/>
                    <a:pt x="3696824" y="434317"/>
                  </a:cubicBezTo>
                  <a:cubicBezTo>
                    <a:pt x="3685299" y="420967"/>
                    <a:pt x="3673678" y="423743"/>
                    <a:pt x="3646437" y="394619"/>
                  </a:cubicBezTo>
                  <a:cubicBezTo>
                    <a:pt x="3631101" y="388914"/>
                    <a:pt x="3609099" y="373700"/>
                    <a:pt x="3614814" y="354683"/>
                  </a:cubicBezTo>
                  <a:cubicBezTo>
                    <a:pt x="3640341" y="317029"/>
                    <a:pt x="3665296" y="269297"/>
                    <a:pt x="3686156" y="220043"/>
                  </a:cubicBezTo>
                  <a:cubicBezTo>
                    <a:pt x="3688823" y="193609"/>
                    <a:pt x="3709873" y="146067"/>
                    <a:pt x="3733781" y="122200"/>
                  </a:cubicBezTo>
                  <a:cubicBezTo>
                    <a:pt x="3818554" y="146067"/>
                    <a:pt x="3757213" y="249044"/>
                    <a:pt x="3799980" y="275668"/>
                  </a:cubicBezTo>
                  <a:cubicBezTo>
                    <a:pt x="3821125" y="288884"/>
                    <a:pt x="3874084" y="175163"/>
                    <a:pt x="3868846" y="161946"/>
                  </a:cubicBezTo>
                  <a:cubicBezTo>
                    <a:pt x="3865512" y="153674"/>
                    <a:pt x="3751879" y="85403"/>
                    <a:pt x="3672821" y="40237"/>
                  </a:cubicBezTo>
                  <a:cubicBezTo>
                    <a:pt x="3625672" y="13328"/>
                    <a:pt x="3598335" y="-3407"/>
                    <a:pt x="3593383" y="587"/>
                  </a:cubicBezTo>
                  <a:cubicBezTo>
                    <a:pt x="3580143" y="11141"/>
                    <a:pt x="3513944" y="116971"/>
                    <a:pt x="3542995" y="119633"/>
                  </a:cubicBezTo>
                  <a:cubicBezTo>
                    <a:pt x="3552044" y="120489"/>
                    <a:pt x="3567093" y="96432"/>
                    <a:pt x="3590620" y="85308"/>
                  </a:cubicBezTo>
                  <a:cubicBezTo>
                    <a:pt x="3627673" y="90632"/>
                    <a:pt x="3663772" y="68097"/>
                    <a:pt x="3683299" y="80078"/>
                  </a:cubicBezTo>
                  <a:cubicBezTo>
                    <a:pt x="3635578" y="159474"/>
                    <a:pt x="3595859" y="257411"/>
                    <a:pt x="3561474" y="328820"/>
                  </a:cubicBezTo>
                  <a:cubicBezTo>
                    <a:pt x="3536614" y="334525"/>
                    <a:pt x="3463462" y="289170"/>
                    <a:pt x="3463462" y="310278"/>
                  </a:cubicBezTo>
                  <a:cubicBezTo>
                    <a:pt x="3463462" y="373795"/>
                    <a:pt x="3595859" y="382068"/>
                    <a:pt x="3638245" y="437312"/>
                  </a:cubicBezTo>
                  <a:cubicBezTo>
                    <a:pt x="3680632" y="466408"/>
                    <a:pt x="3749497" y="524600"/>
                    <a:pt x="3757403" y="503491"/>
                  </a:cubicBezTo>
                  <a:cubicBezTo>
                    <a:pt x="3765309" y="482382"/>
                    <a:pt x="3696443" y="437312"/>
                    <a:pt x="3791788" y="413541"/>
                  </a:cubicBezTo>
                  <a:cubicBezTo>
                    <a:pt x="3818268" y="439974"/>
                    <a:pt x="3852177" y="457280"/>
                    <a:pt x="3871227" y="474395"/>
                  </a:cubicBezTo>
                  <a:cubicBezTo>
                    <a:pt x="3878847" y="501019"/>
                    <a:pt x="3856082" y="522983"/>
                    <a:pt x="3857987" y="545804"/>
                  </a:cubicBezTo>
                  <a:cubicBezTo>
                    <a:pt x="3846557" y="557309"/>
                    <a:pt x="3820935" y="503491"/>
                    <a:pt x="3810362" y="535249"/>
                  </a:cubicBezTo>
                  <a:cubicBezTo>
                    <a:pt x="3781216" y="553791"/>
                    <a:pt x="3908851" y="650778"/>
                    <a:pt x="3918947" y="630524"/>
                  </a:cubicBezTo>
                  <a:cubicBezTo>
                    <a:pt x="3937426" y="593536"/>
                    <a:pt x="3895134" y="585549"/>
                    <a:pt x="3897706" y="574995"/>
                  </a:cubicBezTo>
                  <a:cubicBezTo>
                    <a:pt x="3901516" y="559876"/>
                    <a:pt x="3925710" y="522033"/>
                    <a:pt x="3942759" y="474490"/>
                  </a:cubicBezTo>
                  <a:close/>
                  <a:moveTo>
                    <a:pt x="3887505" y="439584"/>
                  </a:moveTo>
                  <a:cubicBezTo>
                    <a:pt x="3881285" y="445004"/>
                    <a:pt x="3870903" y="436827"/>
                    <a:pt x="3870903" y="436827"/>
                  </a:cubicBezTo>
                  <a:cubicBezTo>
                    <a:pt x="3870903" y="436827"/>
                    <a:pt x="3826593" y="413132"/>
                    <a:pt x="3813353" y="397272"/>
                  </a:cubicBezTo>
                  <a:cubicBezTo>
                    <a:pt x="3800113" y="381392"/>
                    <a:pt x="3879571" y="331112"/>
                    <a:pt x="3879571" y="331112"/>
                  </a:cubicBezTo>
                  <a:lnTo>
                    <a:pt x="3940483" y="299353"/>
                  </a:lnTo>
                  <a:cubicBezTo>
                    <a:pt x="3948436" y="323182"/>
                    <a:pt x="3904060" y="425274"/>
                    <a:pt x="3887524" y="439603"/>
                  </a:cubicBezTo>
                  <a:close/>
                  <a:moveTo>
                    <a:pt x="4345715" y="553373"/>
                  </a:moveTo>
                  <a:cubicBezTo>
                    <a:pt x="4348353" y="574538"/>
                    <a:pt x="4275897" y="610519"/>
                    <a:pt x="4253017" y="648619"/>
                  </a:cubicBezTo>
                  <a:cubicBezTo>
                    <a:pt x="4194744" y="661855"/>
                    <a:pt x="4262847" y="557604"/>
                    <a:pt x="4260952" y="548076"/>
                  </a:cubicBezTo>
                  <a:cubicBezTo>
                    <a:pt x="4250360" y="516318"/>
                    <a:pt x="4242426" y="497805"/>
                    <a:pt x="4229176" y="484579"/>
                  </a:cubicBezTo>
                  <a:cubicBezTo>
                    <a:pt x="4154786" y="539823"/>
                    <a:pt x="4072871" y="653925"/>
                    <a:pt x="4043725" y="698900"/>
                  </a:cubicBezTo>
                  <a:cubicBezTo>
                    <a:pt x="4051345" y="710310"/>
                    <a:pt x="4082491" y="736506"/>
                    <a:pt x="4080586" y="751739"/>
                  </a:cubicBezTo>
                  <a:cubicBezTo>
                    <a:pt x="4043725" y="807363"/>
                    <a:pt x="4054869" y="741945"/>
                    <a:pt x="4035724" y="743847"/>
                  </a:cubicBezTo>
                  <a:cubicBezTo>
                    <a:pt x="4032390" y="734338"/>
                    <a:pt x="4025056" y="754401"/>
                    <a:pt x="4006577" y="727968"/>
                  </a:cubicBezTo>
                  <a:cubicBezTo>
                    <a:pt x="3972097" y="693547"/>
                    <a:pt x="3916280" y="673484"/>
                    <a:pt x="3937711" y="640680"/>
                  </a:cubicBezTo>
                  <a:cubicBezTo>
                    <a:pt x="3958666" y="634879"/>
                    <a:pt x="3976954" y="665687"/>
                    <a:pt x="3996004" y="648572"/>
                  </a:cubicBezTo>
                  <a:cubicBezTo>
                    <a:pt x="4045534" y="580015"/>
                    <a:pt x="4129068" y="498147"/>
                    <a:pt x="4191934" y="444805"/>
                  </a:cubicBezTo>
                  <a:cubicBezTo>
                    <a:pt x="4178694" y="435486"/>
                    <a:pt x="4161549" y="435391"/>
                    <a:pt x="4146880" y="428925"/>
                  </a:cubicBezTo>
                  <a:cubicBezTo>
                    <a:pt x="4132212" y="422365"/>
                    <a:pt x="4120020" y="409528"/>
                    <a:pt x="4104494" y="410384"/>
                  </a:cubicBezTo>
                  <a:cubicBezTo>
                    <a:pt x="4080682" y="423601"/>
                    <a:pt x="4070014" y="436817"/>
                    <a:pt x="4044391" y="439765"/>
                  </a:cubicBezTo>
                  <a:cubicBezTo>
                    <a:pt x="4034866" y="439765"/>
                    <a:pt x="4023436" y="441667"/>
                    <a:pt x="4017626" y="430257"/>
                  </a:cubicBezTo>
                  <a:cubicBezTo>
                    <a:pt x="4043439" y="386518"/>
                    <a:pt x="4068680" y="364838"/>
                    <a:pt x="4091540" y="338119"/>
                  </a:cubicBezTo>
                  <a:lnTo>
                    <a:pt x="4112495" y="338119"/>
                  </a:lnTo>
                  <a:lnTo>
                    <a:pt x="4345382" y="553201"/>
                  </a:lnTo>
                  <a:close/>
                  <a:moveTo>
                    <a:pt x="3456575" y="4331154"/>
                  </a:moveTo>
                  <a:cubicBezTo>
                    <a:pt x="3464290" y="4348697"/>
                    <a:pt x="3473567" y="4359242"/>
                    <a:pt x="3445002" y="4371727"/>
                  </a:cubicBezTo>
                  <a:cubicBezTo>
                    <a:pt x="3416522" y="4400252"/>
                    <a:pt x="3391472" y="4384753"/>
                    <a:pt x="3379565" y="4354535"/>
                  </a:cubicBezTo>
                  <a:cubicBezTo>
                    <a:pt x="3368040" y="4333084"/>
                    <a:pt x="3370802" y="4319069"/>
                    <a:pt x="3386233" y="4309303"/>
                  </a:cubicBezTo>
                  <a:cubicBezTo>
                    <a:pt x="3407474" y="4303465"/>
                    <a:pt x="3447098" y="4313620"/>
                    <a:pt x="3456718" y="4331154"/>
                  </a:cubicBezTo>
                  <a:close/>
                  <a:moveTo>
                    <a:pt x="3531156" y="4484431"/>
                  </a:moveTo>
                  <a:cubicBezTo>
                    <a:pt x="3538871" y="4505844"/>
                    <a:pt x="3543252" y="4529786"/>
                    <a:pt x="3518202" y="4537583"/>
                  </a:cubicBezTo>
                  <a:cubicBezTo>
                    <a:pt x="3498961" y="4541482"/>
                    <a:pt x="3481502" y="4559529"/>
                    <a:pt x="3467529" y="4531194"/>
                  </a:cubicBezTo>
                  <a:cubicBezTo>
                    <a:pt x="3457499" y="4510845"/>
                    <a:pt x="3445212" y="4487074"/>
                    <a:pt x="3466424" y="4473382"/>
                  </a:cubicBezTo>
                  <a:cubicBezTo>
                    <a:pt x="3516411" y="4453794"/>
                    <a:pt x="3519602" y="4472811"/>
                    <a:pt x="3531146" y="4484507"/>
                  </a:cubicBezTo>
                  <a:close/>
                  <a:moveTo>
                    <a:pt x="4263438" y="749229"/>
                  </a:moveTo>
                  <a:cubicBezTo>
                    <a:pt x="4263438" y="749229"/>
                    <a:pt x="4199392" y="695943"/>
                    <a:pt x="4270648" y="691636"/>
                  </a:cubicBezTo>
                  <a:cubicBezTo>
                    <a:pt x="4330103" y="688022"/>
                    <a:pt x="4322912" y="698833"/>
                    <a:pt x="4324712" y="713220"/>
                  </a:cubicBezTo>
                  <a:cubicBezTo>
                    <a:pt x="4326427" y="727625"/>
                    <a:pt x="4310234" y="758233"/>
                    <a:pt x="4301281" y="761827"/>
                  </a:cubicBezTo>
                  <a:cubicBezTo>
                    <a:pt x="4292232" y="765440"/>
                    <a:pt x="4263371" y="749229"/>
                    <a:pt x="4263371" y="749229"/>
                  </a:cubicBezTo>
                  <a:close/>
                  <a:moveTo>
                    <a:pt x="4162549" y="862617"/>
                  </a:moveTo>
                  <a:cubicBezTo>
                    <a:pt x="4162549" y="862617"/>
                    <a:pt x="4173541" y="895669"/>
                    <a:pt x="4212993" y="853622"/>
                  </a:cubicBezTo>
                  <a:cubicBezTo>
                    <a:pt x="4240025" y="824812"/>
                    <a:pt x="4212689" y="812584"/>
                    <a:pt x="4205793" y="806821"/>
                  </a:cubicBezTo>
                  <a:cubicBezTo>
                    <a:pt x="4184171" y="788831"/>
                    <a:pt x="4130126" y="817614"/>
                    <a:pt x="4140927" y="844618"/>
                  </a:cubicBezTo>
                  <a:cubicBezTo>
                    <a:pt x="4151738" y="871622"/>
                    <a:pt x="4162549" y="862627"/>
                    <a:pt x="4162549" y="862627"/>
                  </a:cubicBezTo>
                  <a:close/>
                  <a:moveTo>
                    <a:pt x="367179" y="2730893"/>
                  </a:moveTo>
                  <a:cubicBezTo>
                    <a:pt x="367179" y="2730893"/>
                    <a:pt x="441627" y="2733679"/>
                    <a:pt x="408584" y="2811164"/>
                  </a:cubicBezTo>
                  <a:cubicBezTo>
                    <a:pt x="380581" y="2876839"/>
                    <a:pt x="340404" y="2809957"/>
                    <a:pt x="340404" y="2809957"/>
                  </a:cubicBezTo>
                  <a:cubicBezTo>
                    <a:pt x="340404" y="2809957"/>
                    <a:pt x="296494" y="2738186"/>
                    <a:pt x="367170" y="2730893"/>
                  </a:cubicBezTo>
                  <a:close/>
                  <a:moveTo>
                    <a:pt x="235706" y="2777105"/>
                  </a:moveTo>
                  <a:cubicBezTo>
                    <a:pt x="235706" y="2777105"/>
                    <a:pt x="312401" y="2785615"/>
                    <a:pt x="296570" y="2833053"/>
                  </a:cubicBezTo>
                  <a:cubicBezTo>
                    <a:pt x="280759" y="2880405"/>
                    <a:pt x="206483" y="2882877"/>
                    <a:pt x="202825" y="2840279"/>
                  </a:cubicBezTo>
                  <a:cubicBezTo>
                    <a:pt x="199177" y="2797681"/>
                    <a:pt x="216227" y="2775812"/>
                    <a:pt x="235706" y="277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19.09.23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4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5.emf"/><Relationship Id="rId4" Type="http://schemas.openxmlformats.org/officeDocument/2006/relationships/image" Target="../media/image5.svg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1.emf"/><Relationship Id="rId4" Type="http://schemas.openxmlformats.org/officeDocument/2006/relationships/image" Target="../media/image5.svg"/><Relationship Id="rId9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4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4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emf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7B3207-8287-DBF1-3E1C-AB4310DB43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Video 4" descr="Stock Market Bar Graph">
            <a:extLst>
              <a:ext uri="{FF2B5EF4-FFF2-40B4-BE49-F238E27FC236}">
                <a16:creationId xmlns:a16="http://schemas.microsoft.com/office/drawing/2014/main" id="{90936414-A99F-26CE-6EE3-576B42CF50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099" y="453585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cap="small" dirty="0">
                <a:solidFill>
                  <a:srgbClr val="FFFFFF"/>
                </a:solidFill>
              </a:rPr>
              <a:t>Final Project Presentation</a:t>
            </a:r>
          </a:p>
          <a:p>
            <a:r>
              <a:rPr lang="en-US" sz="2400" cap="small" dirty="0">
                <a:solidFill>
                  <a:schemeClr val="bg1"/>
                </a:solidFill>
              </a:rPr>
              <a:t>Jonas | Lorena | Mohamad | Viktoria</a:t>
            </a:r>
            <a:endParaRPr lang="en-DE" sz="2400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2487910" y="2217415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4800" spc="100" dirty="0">
                <a:solidFill>
                  <a:srgbClr val="FFFFFF"/>
                </a:solidFill>
              </a:rPr>
              <a:t>Stock trading with </a:t>
            </a:r>
            <a:br>
              <a:rPr lang="en-US" sz="4800" spc="100" dirty="0">
                <a:solidFill>
                  <a:srgbClr val="FFFFFF"/>
                </a:solidFill>
              </a:rPr>
            </a:br>
            <a:r>
              <a:rPr lang="en-US" sz="4800" spc="100" dirty="0">
                <a:solidFill>
                  <a:srgbClr val="FFFFFF"/>
                </a:solidFill>
              </a:rPr>
              <a:t>Reinforcement Learning</a:t>
            </a:r>
            <a:endParaRPr lang="en-DE" sz="4800" spc="100" dirty="0">
              <a:solidFill>
                <a:srgbClr val="FFFFFF"/>
              </a:solidFill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5941E50C-A4D4-BF92-8965-9D774517B7F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62781" y="88420"/>
            <a:ext cx="2968670" cy="3069118"/>
            <a:chOff x="885" y="1456"/>
            <a:chExt cx="798" cy="825"/>
          </a:xfrm>
          <a:solidFill>
            <a:srgbClr val="FFFFFF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9B2E56C-8A4B-21BE-18C8-BF4F519F4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EE5DA18-DFAA-193A-6946-7667BDC84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C51830E-FB6C-25FA-21B0-1F0841AAC3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836750F-5047-6012-CF63-FAE74E98A9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B45110D-A1DF-8BF2-5591-A39F88497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397997B-32C7-31EF-5A6F-9959D19AC1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A16D0E0-5E5A-BE4E-BE2F-14FFEFA09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012D6FCD-445F-CA85-31EF-CA5602AAE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7C29B71-393D-823B-F2A1-D41105FC2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77F42DB-9026-041B-75D3-2A285EF81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A61ACDA-0E0C-4582-AAB8-232A138CA5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A903F5F-F0C4-BED0-773D-BFE593FA7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B9C22C22-2B55-867A-8E21-66C6CAF33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Normalized vs non-normalized 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B15921C-AF41-4ED2-F7E4-E7ED35225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835083"/>
            <a:ext cx="7601203" cy="3040481"/>
          </a:xfrm>
          <a:prstGeom prst="rect">
            <a:avLst/>
          </a:prstGeom>
        </p:spPr>
      </p:pic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F9751194-6C05-1EA9-23B4-014DD9E8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287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Low vs high transaction costs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B432E-6833-9E2F-1BB5-D06070F54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4" y="1835083"/>
            <a:ext cx="7601203" cy="304048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9B7C28A-0D8D-E86F-9376-45530E64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22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Threshold vs no Threshold</a:t>
            </a:r>
          </a:p>
        </p:txBody>
      </p:sp>
      <p:pic>
        <p:nvPicPr>
          <p:cNvPr id="53" name="Picture 52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5881EE73-1EDE-C01F-01D2-CAC462A69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956" y="1940817"/>
            <a:ext cx="7473981" cy="282882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D15887-E6CE-F4AD-C682-7C320225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92930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Smoothed vs non-smoothed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B9436-AD32-9FB7-8612-529CF808A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60" y="1845021"/>
            <a:ext cx="7570305" cy="30281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E623EBC-3E74-F06B-98ED-D5383D72B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608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Sentiment vs no Sentiment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Hourly vs Daily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91A989-739D-E117-DAAE-D05CE509A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3" y="1854960"/>
            <a:ext cx="7580243" cy="303209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8BD318-CA95-BC56-6C88-4777DE9F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7376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Sentiment vs no Sentiment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Hourly vs Daily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374C7-3F55-F383-F332-A77B47E5D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61" y="1854961"/>
            <a:ext cx="7540487" cy="301619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D87110-3110-C4E3-D845-F1834179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148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Sentiment vs no Sentiment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Hourly vs Daily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0E881AC-4D17-DCB4-3AB3-F06A93E43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82" y="1854960"/>
            <a:ext cx="7587732" cy="303509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CF38BC-D20D-57BD-9C44-EEFA536B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0526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Sentiment vs no Sentiment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Hourly vs Daily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B4920C0-F172-BC4C-6DE9-C8E49B519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4" y="1845022"/>
            <a:ext cx="7594559" cy="30378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087CD3-184E-DAA3-F15E-1A666726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7403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087CD3-184E-DAA3-F15E-1A666726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18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211875-73EA-7D52-8CA9-E5E19080C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73" y="1738050"/>
            <a:ext cx="5388344" cy="21553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5B38260-5185-A1B4-C653-10158C185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3398" y="1741614"/>
            <a:ext cx="5388344" cy="215533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0CE214D-4A4E-B6B5-90E3-54119CAB9457}"/>
              </a:ext>
            </a:extLst>
          </p:cNvPr>
          <p:cNvSpPr/>
          <p:nvPr/>
        </p:nvSpPr>
        <p:spPr>
          <a:xfrm>
            <a:off x="-497733" y="4867596"/>
            <a:ext cx="139679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94F8850-9D40-6D96-22A6-E009320248D3}"/>
              </a:ext>
            </a:extLst>
          </p:cNvPr>
          <p:cNvSpPr/>
          <p:nvPr/>
        </p:nvSpPr>
        <p:spPr>
          <a:xfrm>
            <a:off x="11232712" y="4867596"/>
            <a:ext cx="139679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4DFB59-EC6D-3C1A-0793-FF08FA109A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014" y="4114926"/>
            <a:ext cx="5388344" cy="2155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2FF4FA-E354-B899-4ADB-18936C7E12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648" y="4106237"/>
            <a:ext cx="5388344" cy="21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1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087CD3-184E-DAA3-F15E-1A666726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2A45C1-1E3A-8D41-A0A6-9ECC8A768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73" y="1738050"/>
            <a:ext cx="5388344" cy="21553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FB7620C-8E9B-10A5-5E8B-87EAAF2FED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3398" y="1741614"/>
            <a:ext cx="5388344" cy="21553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4EF61F-F67C-26FC-42CB-2C9CE4C71D55}"/>
              </a:ext>
            </a:extLst>
          </p:cNvPr>
          <p:cNvSpPr/>
          <p:nvPr/>
        </p:nvSpPr>
        <p:spPr>
          <a:xfrm>
            <a:off x="-497733" y="4867596"/>
            <a:ext cx="139679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F38AAD-99B5-4F94-2148-801394F3C371}"/>
              </a:ext>
            </a:extLst>
          </p:cNvPr>
          <p:cNvSpPr/>
          <p:nvPr/>
        </p:nvSpPr>
        <p:spPr>
          <a:xfrm>
            <a:off x="11232712" y="4867596"/>
            <a:ext cx="139679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CF43D5-F6D9-1B32-4272-5F0FD4F111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014" y="4114926"/>
            <a:ext cx="5388344" cy="21553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D0E4DC-C6BC-266A-7BC4-7DA28F5DEF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648" y="4106237"/>
            <a:ext cx="5388344" cy="21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3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Abstract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literature to our concept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3785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Literature research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DE" dirty="0">
                <a:latin typeface="Avenir Book" panose="02000503020000020003" pitchFamily="2" charset="0"/>
              </a:rPr>
              <a:t>On Reinforcement Learning (RL)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DE" dirty="0">
                <a:latin typeface="Avenir Book" panose="02000503020000020003" pitchFamily="2" charset="0"/>
              </a:rPr>
              <a:t>On sensitivity analysis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814387" y="4973309"/>
            <a:ext cx="7674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Novel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Integration of sentiment data per stock among technical indicators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Sensitivity analysis to make explainable and transparent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DE" dirty="0">
                <a:latin typeface="Avenir Book" panose="02000503020000020003" pitchFamily="2" charset="0"/>
              </a:rPr>
              <a:t>Enhanced feature engineering and data pre-processing</a:t>
            </a:r>
          </a:p>
        </p:txBody>
      </p: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9891FB78-DDFC-82E1-5B8D-D8D11F4377EC}"/>
              </a:ext>
            </a:extLst>
          </p:cNvPr>
          <p:cNvGrpSpPr/>
          <p:nvPr/>
        </p:nvGrpSpPr>
        <p:grpSpPr>
          <a:xfrm>
            <a:off x="4715775" y="1811177"/>
            <a:ext cx="1139971" cy="1141413"/>
            <a:chOff x="5471720" y="2990997"/>
            <a:chExt cx="1620611" cy="162266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852C3CF0-107A-1661-02FB-BACE2E075E16}"/>
                </a:ext>
              </a:extLst>
            </p:cNvPr>
            <p:cNvSpPr/>
            <p:nvPr/>
          </p:nvSpPr>
          <p:spPr>
            <a:xfrm>
              <a:off x="5471720" y="2990997"/>
              <a:ext cx="1620611" cy="1622660"/>
            </a:xfrm>
            <a:custGeom>
              <a:avLst/>
              <a:gdLst>
                <a:gd name="connsiteX0" fmla="*/ 616273 w 753670"/>
                <a:gd name="connsiteY0" fmla="*/ 521975 h 754623"/>
                <a:gd name="connsiteX1" fmla="*/ 557218 w 753670"/>
                <a:gd name="connsiteY1" fmla="*/ 503878 h 754623"/>
                <a:gd name="connsiteX2" fmla="*/ 514355 w 753670"/>
                <a:gd name="connsiteY2" fmla="*/ 461968 h 754623"/>
                <a:gd name="connsiteX3" fmla="*/ 573410 w 753670"/>
                <a:gd name="connsiteY3" fmla="*/ 288613 h 754623"/>
                <a:gd name="connsiteX4" fmla="*/ 287660 w 753670"/>
                <a:gd name="connsiteY4" fmla="*/ 5 h 754623"/>
                <a:gd name="connsiteX5" fmla="*/ 5 w 753670"/>
                <a:gd name="connsiteY5" fmla="*/ 285755 h 754623"/>
                <a:gd name="connsiteX6" fmla="*/ 285755 w 753670"/>
                <a:gd name="connsiteY6" fmla="*/ 573410 h 754623"/>
                <a:gd name="connsiteX7" fmla="*/ 461015 w 753670"/>
                <a:gd name="connsiteY7" fmla="*/ 514355 h 754623"/>
                <a:gd name="connsiteX8" fmla="*/ 502925 w 753670"/>
                <a:gd name="connsiteY8" fmla="*/ 556265 h 754623"/>
                <a:gd name="connsiteX9" fmla="*/ 521023 w 753670"/>
                <a:gd name="connsiteY9" fmla="*/ 616273 h 754623"/>
                <a:gd name="connsiteX10" fmla="*/ 640085 w 753670"/>
                <a:gd name="connsiteY10" fmla="*/ 735335 h 754623"/>
                <a:gd name="connsiteX11" fmla="*/ 734383 w 753670"/>
                <a:gd name="connsiteY11" fmla="*/ 735335 h 754623"/>
                <a:gd name="connsiteX12" fmla="*/ 734383 w 753670"/>
                <a:gd name="connsiteY12" fmla="*/ 641038 h 754623"/>
                <a:gd name="connsiteX13" fmla="*/ 616273 w 753670"/>
                <a:gd name="connsiteY13" fmla="*/ 521975 h 754623"/>
                <a:gd name="connsiteX14" fmla="*/ 287660 w 753670"/>
                <a:gd name="connsiteY14" fmla="*/ 516260 h 754623"/>
                <a:gd name="connsiteX15" fmla="*/ 59060 w 753670"/>
                <a:gd name="connsiteY15" fmla="*/ 287660 h 754623"/>
                <a:gd name="connsiteX16" fmla="*/ 287660 w 753670"/>
                <a:gd name="connsiteY16" fmla="*/ 59060 h 754623"/>
                <a:gd name="connsiteX17" fmla="*/ 516260 w 753670"/>
                <a:gd name="connsiteY17" fmla="*/ 287660 h 754623"/>
                <a:gd name="connsiteX18" fmla="*/ 287660 w 753670"/>
                <a:gd name="connsiteY18" fmla="*/ 516260 h 7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3670" h="754623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5125F428-D09A-CAEB-D77A-4D1703FE04D9}"/>
                </a:ext>
              </a:extLst>
            </p:cNvPr>
            <p:cNvSpPr/>
            <p:nvPr/>
          </p:nvSpPr>
          <p:spPr>
            <a:xfrm>
              <a:off x="5679464" y="3314068"/>
              <a:ext cx="834682" cy="554034"/>
            </a:xfrm>
            <a:custGeom>
              <a:avLst/>
              <a:gdLst>
                <a:gd name="connsiteX0" fmla="*/ 833730 w 834682"/>
                <a:gd name="connsiteY0" fmla="*/ 437829 h 554034"/>
                <a:gd name="connsiteX1" fmla="*/ 805155 w 834682"/>
                <a:gd name="connsiteY1" fmla="*/ 129219 h 554034"/>
                <a:gd name="connsiteX2" fmla="*/ 786105 w 834682"/>
                <a:gd name="connsiteY2" fmla="*/ 112074 h 554034"/>
                <a:gd name="connsiteX3" fmla="*/ 771818 w 834682"/>
                <a:gd name="connsiteY3" fmla="*/ 112074 h 554034"/>
                <a:gd name="connsiteX4" fmla="*/ 767055 w 834682"/>
                <a:gd name="connsiteY4" fmla="*/ 56829 h 554034"/>
                <a:gd name="connsiteX5" fmla="*/ 749910 w 834682"/>
                <a:gd name="connsiteY5" fmla="*/ 55877 h 554034"/>
                <a:gd name="connsiteX6" fmla="*/ 708000 w 834682"/>
                <a:gd name="connsiteY6" fmla="*/ 56829 h 554034"/>
                <a:gd name="connsiteX7" fmla="*/ 703238 w 834682"/>
                <a:gd name="connsiteY7" fmla="*/ 5394 h 554034"/>
                <a:gd name="connsiteX8" fmla="*/ 688950 w 834682"/>
                <a:gd name="connsiteY8" fmla="*/ 2537 h 554034"/>
                <a:gd name="connsiteX9" fmla="*/ 416535 w 834682"/>
                <a:gd name="connsiteY9" fmla="*/ 93977 h 554034"/>
                <a:gd name="connsiteX10" fmla="*/ 144120 w 834682"/>
                <a:gd name="connsiteY10" fmla="*/ 2537 h 554034"/>
                <a:gd name="connsiteX11" fmla="*/ 129833 w 834682"/>
                <a:gd name="connsiteY11" fmla="*/ 5394 h 554034"/>
                <a:gd name="connsiteX12" fmla="*/ 125070 w 834682"/>
                <a:gd name="connsiteY12" fmla="*/ 56829 h 554034"/>
                <a:gd name="connsiteX13" fmla="*/ 83160 w 834682"/>
                <a:gd name="connsiteY13" fmla="*/ 55877 h 554034"/>
                <a:gd name="connsiteX14" fmla="*/ 66968 w 834682"/>
                <a:gd name="connsiteY14" fmla="*/ 56829 h 554034"/>
                <a:gd name="connsiteX15" fmla="*/ 62205 w 834682"/>
                <a:gd name="connsiteY15" fmla="*/ 112074 h 554034"/>
                <a:gd name="connsiteX16" fmla="*/ 47918 w 834682"/>
                <a:gd name="connsiteY16" fmla="*/ 112074 h 554034"/>
                <a:gd name="connsiteX17" fmla="*/ 28868 w 834682"/>
                <a:gd name="connsiteY17" fmla="*/ 129219 h 554034"/>
                <a:gd name="connsiteX18" fmla="*/ 293 w 834682"/>
                <a:gd name="connsiteY18" fmla="*/ 437829 h 554034"/>
                <a:gd name="connsiteX19" fmla="*/ 16485 w 834682"/>
                <a:gd name="connsiteY19" fmla="*/ 458784 h 554034"/>
                <a:gd name="connsiteX20" fmla="*/ 19343 w 834682"/>
                <a:gd name="connsiteY20" fmla="*/ 458784 h 554034"/>
                <a:gd name="connsiteX21" fmla="*/ 372720 w 834682"/>
                <a:gd name="connsiteY21" fmla="*/ 547367 h 554034"/>
                <a:gd name="connsiteX22" fmla="*/ 393675 w 834682"/>
                <a:gd name="connsiteY22" fmla="*/ 554034 h 554034"/>
                <a:gd name="connsiteX23" fmla="*/ 441300 w 834682"/>
                <a:gd name="connsiteY23" fmla="*/ 554034 h 554034"/>
                <a:gd name="connsiteX24" fmla="*/ 461303 w 834682"/>
                <a:gd name="connsiteY24" fmla="*/ 548319 h 554034"/>
                <a:gd name="connsiteX25" fmla="*/ 814680 w 834682"/>
                <a:gd name="connsiteY25" fmla="*/ 459737 h 554034"/>
                <a:gd name="connsiteX26" fmla="*/ 834683 w 834682"/>
                <a:gd name="connsiteY26" fmla="*/ 441639 h 554034"/>
                <a:gd name="connsiteX27" fmla="*/ 833730 w 834682"/>
                <a:gd name="connsiteY27" fmla="*/ 437829 h 554034"/>
                <a:gd name="connsiteX28" fmla="*/ 435585 w 834682"/>
                <a:gd name="connsiteY28" fmla="*/ 128267 h 554034"/>
                <a:gd name="connsiteX29" fmla="*/ 667995 w 834682"/>
                <a:gd name="connsiteY29" fmla="*/ 37779 h 554034"/>
                <a:gd name="connsiteX30" fmla="*/ 693713 w 834682"/>
                <a:gd name="connsiteY30" fmla="*/ 333054 h 554034"/>
                <a:gd name="connsiteX31" fmla="*/ 435585 w 834682"/>
                <a:gd name="connsiteY31" fmla="*/ 454022 h 554034"/>
                <a:gd name="connsiteX32" fmla="*/ 435585 w 834682"/>
                <a:gd name="connsiteY32" fmla="*/ 128267 h 554034"/>
                <a:gd name="connsiteX33" fmla="*/ 165075 w 834682"/>
                <a:gd name="connsiteY33" fmla="*/ 38732 h 554034"/>
                <a:gd name="connsiteX34" fmla="*/ 397485 w 834682"/>
                <a:gd name="connsiteY34" fmla="*/ 129219 h 554034"/>
                <a:gd name="connsiteX35" fmla="*/ 397485 w 834682"/>
                <a:gd name="connsiteY35" fmla="*/ 454974 h 554034"/>
                <a:gd name="connsiteX36" fmla="*/ 139358 w 834682"/>
                <a:gd name="connsiteY36" fmla="*/ 334007 h 554034"/>
                <a:gd name="connsiteX37" fmla="*/ 165075 w 834682"/>
                <a:gd name="connsiteY37" fmla="*/ 38732 h 554034"/>
                <a:gd name="connsiteX38" fmla="*/ 73635 w 834682"/>
                <a:gd name="connsiteY38" fmla="*/ 391157 h 554034"/>
                <a:gd name="connsiteX39" fmla="*/ 102210 w 834682"/>
                <a:gd name="connsiteY39" fmla="*/ 93024 h 554034"/>
                <a:gd name="connsiteX40" fmla="*/ 122213 w 834682"/>
                <a:gd name="connsiteY40" fmla="*/ 93977 h 554034"/>
                <a:gd name="connsiteX41" fmla="*/ 98400 w 834682"/>
                <a:gd name="connsiteY41" fmla="*/ 366392 h 554034"/>
                <a:gd name="connsiteX42" fmla="*/ 116498 w 834682"/>
                <a:gd name="connsiteY42" fmla="*/ 368297 h 554034"/>
                <a:gd name="connsiteX43" fmla="*/ 391770 w 834682"/>
                <a:gd name="connsiteY43" fmla="*/ 500694 h 554034"/>
                <a:gd name="connsiteX44" fmla="*/ 391770 w 834682"/>
                <a:gd name="connsiteY44" fmla="*/ 500694 h 554034"/>
                <a:gd name="connsiteX45" fmla="*/ 73635 w 834682"/>
                <a:gd name="connsiteY45" fmla="*/ 391157 h 554034"/>
                <a:gd name="connsiteX46" fmla="*/ 441300 w 834682"/>
                <a:gd name="connsiteY46" fmla="*/ 502599 h 554034"/>
                <a:gd name="connsiteX47" fmla="*/ 441300 w 834682"/>
                <a:gd name="connsiteY47" fmla="*/ 502599 h 554034"/>
                <a:gd name="connsiteX48" fmla="*/ 716573 w 834682"/>
                <a:gd name="connsiteY48" fmla="*/ 368297 h 554034"/>
                <a:gd name="connsiteX49" fmla="*/ 734670 w 834682"/>
                <a:gd name="connsiteY49" fmla="*/ 366392 h 554034"/>
                <a:gd name="connsiteX50" fmla="*/ 710858 w 834682"/>
                <a:gd name="connsiteY50" fmla="*/ 93977 h 554034"/>
                <a:gd name="connsiteX51" fmla="*/ 730860 w 834682"/>
                <a:gd name="connsiteY51" fmla="*/ 93024 h 554034"/>
                <a:gd name="connsiteX52" fmla="*/ 759435 w 834682"/>
                <a:gd name="connsiteY52" fmla="*/ 391157 h 554034"/>
                <a:gd name="connsiteX53" fmla="*/ 441300 w 834682"/>
                <a:gd name="connsiteY53" fmla="*/ 502599 h 554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4682" h="554034">
                  <a:moveTo>
                    <a:pt x="833730" y="437829"/>
                  </a:moveTo>
                  <a:lnTo>
                    <a:pt x="805155" y="129219"/>
                  </a:lnTo>
                  <a:cubicBezTo>
                    <a:pt x="804203" y="119694"/>
                    <a:pt x="795630" y="112074"/>
                    <a:pt x="786105" y="112074"/>
                  </a:cubicBezTo>
                  <a:cubicBezTo>
                    <a:pt x="782295" y="112074"/>
                    <a:pt x="776580" y="112074"/>
                    <a:pt x="771818" y="112074"/>
                  </a:cubicBezTo>
                  <a:lnTo>
                    <a:pt x="767055" y="56829"/>
                  </a:lnTo>
                  <a:lnTo>
                    <a:pt x="749910" y="55877"/>
                  </a:lnTo>
                  <a:cubicBezTo>
                    <a:pt x="735623" y="54924"/>
                    <a:pt x="721335" y="55877"/>
                    <a:pt x="708000" y="56829"/>
                  </a:cubicBezTo>
                  <a:lnTo>
                    <a:pt x="703238" y="5394"/>
                  </a:lnTo>
                  <a:lnTo>
                    <a:pt x="688950" y="2537"/>
                  </a:lnTo>
                  <a:cubicBezTo>
                    <a:pt x="588938" y="-9846"/>
                    <a:pt x="488925" y="23492"/>
                    <a:pt x="416535" y="93977"/>
                  </a:cubicBezTo>
                  <a:cubicBezTo>
                    <a:pt x="344145" y="23492"/>
                    <a:pt x="244133" y="-9846"/>
                    <a:pt x="144120" y="2537"/>
                  </a:cubicBezTo>
                  <a:lnTo>
                    <a:pt x="129833" y="5394"/>
                  </a:lnTo>
                  <a:lnTo>
                    <a:pt x="125070" y="56829"/>
                  </a:lnTo>
                  <a:cubicBezTo>
                    <a:pt x="110783" y="55877"/>
                    <a:pt x="97448" y="54924"/>
                    <a:pt x="83160" y="55877"/>
                  </a:cubicBezTo>
                  <a:lnTo>
                    <a:pt x="66968" y="56829"/>
                  </a:lnTo>
                  <a:lnTo>
                    <a:pt x="62205" y="112074"/>
                  </a:lnTo>
                  <a:cubicBezTo>
                    <a:pt x="56490" y="112074"/>
                    <a:pt x="51728" y="112074"/>
                    <a:pt x="47918" y="112074"/>
                  </a:cubicBezTo>
                  <a:cubicBezTo>
                    <a:pt x="38393" y="112074"/>
                    <a:pt x="29820" y="119694"/>
                    <a:pt x="28868" y="129219"/>
                  </a:cubicBezTo>
                  <a:lnTo>
                    <a:pt x="293" y="437829"/>
                  </a:lnTo>
                  <a:cubicBezTo>
                    <a:pt x="-1612" y="448307"/>
                    <a:pt x="6008" y="457832"/>
                    <a:pt x="16485" y="458784"/>
                  </a:cubicBezTo>
                  <a:cubicBezTo>
                    <a:pt x="17438" y="458784"/>
                    <a:pt x="18390" y="458784"/>
                    <a:pt x="19343" y="458784"/>
                  </a:cubicBezTo>
                  <a:cubicBezTo>
                    <a:pt x="77445" y="456879"/>
                    <a:pt x="240323" y="460689"/>
                    <a:pt x="372720" y="547367"/>
                  </a:cubicBezTo>
                  <a:cubicBezTo>
                    <a:pt x="379388" y="551177"/>
                    <a:pt x="386055" y="554034"/>
                    <a:pt x="393675" y="554034"/>
                  </a:cubicBezTo>
                  <a:lnTo>
                    <a:pt x="441300" y="554034"/>
                  </a:lnTo>
                  <a:cubicBezTo>
                    <a:pt x="448920" y="554034"/>
                    <a:pt x="455588" y="552129"/>
                    <a:pt x="461303" y="548319"/>
                  </a:cubicBezTo>
                  <a:cubicBezTo>
                    <a:pt x="600368" y="461642"/>
                    <a:pt x="758483" y="457832"/>
                    <a:pt x="814680" y="459737"/>
                  </a:cubicBezTo>
                  <a:cubicBezTo>
                    <a:pt x="825158" y="459737"/>
                    <a:pt x="833730" y="452117"/>
                    <a:pt x="834683" y="441639"/>
                  </a:cubicBezTo>
                  <a:cubicBezTo>
                    <a:pt x="833730" y="438782"/>
                    <a:pt x="833730" y="438782"/>
                    <a:pt x="833730" y="437829"/>
                  </a:cubicBezTo>
                  <a:close/>
                  <a:moveTo>
                    <a:pt x="435585" y="128267"/>
                  </a:moveTo>
                  <a:cubicBezTo>
                    <a:pt x="496545" y="65402"/>
                    <a:pt x="581318" y="33017"/>
                    <a:pt x="667995" y="37779"/>
                  </a:cubicBezTo>
                  <a:lnTo>
                    <a:pt x="693713" y="333054"/>
                  </a:lnTo>
                  <a:cubicBezTo>
                    <a:pt x="648945" y="341627"/>
                    <a:pt x="532740" y="370202"/>
                    <a:pt x="435585" y="454022"/>
                  </a:cubicBezTo>
                  <a:lnTo>
                    <a:pt x="435585" y="128267"/>
                  </a:lnTo>
                  <a:close/>
                  <a:moveTo>
                    <a:pt x="165075" y="38732"/>
                  </a:moveTo>
                  <a:cubicBezTo>
                    <a:pt x="251753" y="33969"/>
                    <a:pt x="336525" y="66354"/>
                    <a:pt x="397485" y="129219"/>
                  </a:cubicBezTo>
                  <a:lnTo>
                    <a:pt x="397485" y="454974"/>
                  </a:lnTo>
                  <a:cubicBezTo>
                    <a:pt x="300330" y="371154"/>
                    <a:pt x="184125" y="342579"/>
                    <a:pt x="139358" y="334007"/>
                  </a:cubicBezTo>
                  <a:lnTo>
                    <a:pt x="165075" y="38732"/>
                  </a:lnTo>
                  <a:close/>
                  <a:moveTo>
                    <a:pt x="73635" y="391157"/>
                  </a:moveTo>
                  <a:lnTo>
                    <a:pt x="102210" y="93024"/>
                  </a:lnTo>
                  <a:cubicBezTo>
                    <a:pt x="107925" y="93024"/>
                    <a:pt x="114593" y="93977"/>
                    <a:pt x="122213" y="93977"/>
                  </a:cubicBezTo>
                  <a:lnTo>
                    <a:pt x="98400" y="366392"/>
                  </a:lnTo>
                  <a:lnTo>
                    <a:pt x="116498" y="368297"/>
                  </a:lnTo>
                  <a:cubicBezTo>
                    <a:pt x="118403" y="368297"/>
                    <a:pt x="279375" y="389252"/>
                    <a:pt x="391770" y="500694"/>
                  </a:cubicBezTo>
                  <a:lnTo>
                    <a:pt x="391770" y="500694"/>
                  </a:lnTo>
                  <a:cubicBezTo>
                    <a:pt x="266993" y="405444"/>
                    <a:pt x="127928" y="393062"/>
                    <a:pt x="73635" y="391157"/>
                  </a:cubicBezTo>
                  <a:close/>
                  <a:moveTo>
                    <a:pt x="441300" y="502599"/>
                  </a:moveTo>
                  <a:lnTo>
                    <a:pt x="441300" y="502599"/>
                  </a:lnTo>
                  <a:cubicBezTo>
                    <a:pt x="555600" y="390204"/>
                    <a:pt x="715620" y="368297"/>
                    <a:pt x="716573" y="368297"/>
                  </a:cubicBezTo>
                  <a:lnTo>
                    <a:pt x="734670" y="366392"/>
                  </a:lnTo>
                  <a:lnTo>
                    <a:pt x="710858" y="93977"/>
                  </a:lnTo>
                  <a:cubicBezTo>
                    <a:pt x="718478" y="93024"/>
                    <a:pt x="725145" y="93024"/>
                    <a:pt x="730860" y="93024"/>
                  </a:cubicBezTo>
                  <a:lnTo>
                    <a:pt x="759435" y="391157"/>
                  </a:lnTo>
                  <a:cubicBezTo>
                    <a:pt x="705143" y="393062"/>
                    <a:pt x="566078" y="406397"/>
                    <a:pt x="441300" y="5025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pic>
        <p:nvPicPr>
          <p:cNvPr id="1090" name="Graphic 1089" descr="Lightbulb and gear with solid fill">
            <a:extLst>
              <a:ext uri="{FF2B5EF4-FFF2-40B4-BE49-F238E27FC236}">
                <a16:creationId xmlns:a16="http://schemas.microsoft.com/office/drawing/2014/main" id="{0AED1E90-BFC5-56B5-BB5F-6CED5BE26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8470" y="4973309"/>
            <a:ext cx="1263249" cy="1263249"/>
          </a:xfrm>
          <a:prstGeom prst="rect">
            <a:avLst/>
          </a:prstGeom>
        </p:spPr>
      </p:pic>
      <p:sp>
        <p:nvSpPr>
          <p:cNvPr id="1091" name="TextBox 1090">
            <a:extLst>
              <a:ext uri="{FF2B5EF4-FFF2-40B4-BE49-F238E27FC236}">
                <a16:creationId xmlns:a16="http://schemas.microsoft.com/office/drawing/2014/main" id="{EFD4513E-6FDF-69EC-41F3-4AD26D672494}"/>
              </a:ext>
            </a:extLst>
          </p:cNvPr>
          <p:cNvSpPr txBox="1"/>
          <p:nvPr/>
        </p:nvSpPr>
        <p:spPr>
          <a:xfrm>
            <a:off x="814583" y="3392243"/>
            <a:ext cx="542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Motivation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DE" dirty="0">
                <a:latin typeface="Avenir Book" panose="02000503020000020003" pitchFamily="2" charset="0"/>
              </a:rPr>
              <a:t>Trading bot maximizing risk adjusted returns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DE" dirty="0">
                <a:latin typeface="Avenir Book" panose="02000503020000020003" pitchFamily="2" charset="0"/>
              </a:rPr>
              <a:t>Explainability behind decisions/trades (xAI)</a:t>
            </a:r>
          </a:p>
        </p:txBody>
      </p: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8043CA77-1B69-B456-875D-D5415AE075AD}"/>
              </a:ext>
            </a:extLst>
          </p:cNvPr>
          <p:cNvGrpSpPr/>
          <p:nvPr/>
        </p:nvGrpSpPr>
        <p:grpSpPr>
          <a:xfrm>
            <a:off x="6681561" y="3392243"/>
            <a:ext cx="981095" cy="965318"/>
            <a:chOff x="4070290" y="2952194"/>
            <a:chExt cx="493713" cy="48577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94" name="Freeform 21">
              <a:extLst>
                <a:ext uri="{FF2B5EF4-FFF2-40B4-BE49-F238E27FC236}">
                  <a16:creationId xmlns:a16="http://schemas.microsoft.com/office/drawing/2014/main" id="{1BE1B892-C794-3574-6756-BCDCF56C1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290" y="2977593"/>
              <a:ext cx="460375" cy="460375"/>
            </a:xfrm>
            <a:custGeom>
              <a:avLst/>
              <a:gdLst>
                <a:gd name="T0" fmla="*/ 277 w 332"/>
                <a:gd name="T1" fmla="*/ 92 h 332"/>
                <a:gd name="T2" fmla="*/ 273 w 332"/>
                <a:gd name="T3" fmla="*/ 97 h 332"/>
                <a:gd name="T4" fmla="*/ 254 w 332"/>
                <a:gd name="T5" fmla="*/ 255 h 332"/>
                <a:gd name="T6" fmla="*/ 76 w 332"/>
                <a:gd name="T7" fmla="*/ 251 h 332"/>
                <a:gd name="T8" fmla="*/ 81 w 332"/>
                <a:gd name="T9" fmla="*/ 73 h 332"/>
                <a:gd name="T10" fmla="*/ 240 w 332"/>
                <a:gd name="T11" fmla="*/ 62 h 332"/>
                <a:gd name="T12" fmla="*/ 244 w 332"/>
                <a:gd name="T13" fmla="*/ 58 h 332"/>
                <a:gd name="T14" fmla="*/ 237 w 332"/>
                <a:gd name="T15" fmla="*/ 34 h 332"/>
                <a:gd name="T16" fmla="*/ 240 w 332"/>
                <a:gd name="T17" fmla="*/ 31 h 332"/>
                <a:gd name="T18" fmla="*/ 63 w 332"/>
                <a:gd name="T19" fmla="*/ 54 h 332"/>
                <a:gd name="T20" fmla="*/ 57 w 332"/>
                <a:gd name="T21" fmla="*/ 269 h 332"/>
                <a:gd name="T22" fmla="*/ 272 w 332"/>
                <a:gd name="T23" fmla="*/ 274 h 332"/>
                <a:gd name="T24" fmla="*/ 304 w 332"/>
                <a:gd name="T25" fmla="*/ 98 h 332"/>
                <a:gd name="T26" fmla="*/ 301 w 332"/>
                <a:gd name="T27" fmla="*/ 101 h 332"/>
                <a:gd name="T28" fmla="*/ 277 w 332"/>
                <a:gd name="T29" fmla="*/ 9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2" h="332">
                  <a:moveTo>
                    <a:pt x="277" y="92"/>
                  </a:moveTo>
                  <a:cubicBezTo>
                    <a:pt x="273" y="97"/>
                    <a:pt x="273" y="97"/>
                    <a:pt x="273" y="97"/>
                  </a:cubicBezTo>
                  <a:cubicBezTo>
                    <a:pt x="305" y="146"/>
                    <a:pt x="298" y="213"/>
                    <a:pt x="254" y="255"/>
                  </a:cubicBezTo>
                  <a:cubicBezTo>
                    <a:pt x="204" y="303"/>
                    <a:pt x="124" y="301"/>
                    <a:pt x="76" y="251"/>
                  </a:cubicBezTo>
                  <a:cubicBezTo>
                    <a:pt x="28" y="201"/>
                    <a:pt x="30" y="121"/>
                    <a:pt x="81" y="73"/>
                  </a:cubicBezTo>
                  <a:cubicBezTo>
                    <a:pt x="125" y="31"/>
                    <a:pt x="192" y="28"/>
                    <a:pt x="240" y="62"/>
                  </a:cubicBezTo>
                  <a:cubicBezTo>
                    <a:pt x="244" y="58"/>
                    <a:pt x="244" y="58"/>
                    <a:pt x="244" y="58"/>
                  </a:cubicBezTo>
                  <a:cubicBezTo>
                    <a:pt x="237" y="34"/>
                    <a:pt x="237" y="34"/>
                    <a:pt x="237" y="34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184" y="0"/>
                    <a:pt x="112" y="8"/>
                    <a:pt x="63" y="54"/>
                  </a:cubicBezTo>
                  <a:cubicBezTo>
                    <a:pt x="2" y="112"/>
                    <a:pt x="0" y="208"/>
                    <a:pt x="57" y="269"/>
                  </a:cubicBezTo>
                  <a:cubicBezTo>
                    <a:pt x="115" y="329"/>
                    <a:pt x="211" y="332"/>
                    <a:pt x="272" y="274"/>
                  </a:cubicBezTo>
                  <a:cubicBezTo>
                    <a:pt x="321" y="228"/>
                    <a:pt x="332" y="156"/>
                    <a:pt x="304" y="98"/>
                  </a:cubicBezTo>
                  <a:cubicBezTo>
                    <a:pt x="301" y="101"/>
                    <a:pt x="301" y="101"/>
                    <a:pt x="301" y="101"/>
                  </a:cubicBezTo>
                  <a:lnTo>
                    <a:pt x="277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venir Light" panose="020B0402020203020204" pitchFamily="34" charset="77"/>
              </a:endParaRPr>
            </a:p>
          </p:txBody>
        </p: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E9E8FDE2-19EF-F9AA-3E97-F1F5881F5655}"/>
                </a:ext>
              </a:extLst>
            </p:cNvPr>
            <p:cNvGrpSpPr/>
            <p:nvPr/>
          </p:nvGrpSpPr>
          <p:grpSpPr>
            <a:xfrm>
              <a:off x="4152840" y="2952194"/>
              <a:ext cx="411163" cy="403224"/>
              <a:chOff x="4152840" y="2952194"/>
              <a:chExt cx="411163" cy="403224"/>
            </a:xfrm>
            <a:grpFill/>
          </p:grpSpPr>
          <p:sp>
            <p:nvSpPr>
              <p:cNvPr id="1096" name="Freeform 22">
                <a:extLst>
                  <a:ext uri="{FF2B5EF4-FFF2-40B4-BE49-F238E27FC236}">
                    <a16:creationId xmlns:a16="http://schemas.microsoft.com/office/drawing/2014/main" id="{F74D1A73-2CCF-3A42-1CE6-285E5AB37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2840" y="3056968"/>
                <a:ext cx="296863" cy="298450"/>
              </a:xfrm>
              <a:custGeom>
                <a:avLst/>
                <a:gdLst>
                  <a:gd name="T0" fmla="*/ 141 w 215"/>
                  <a:gd name="T1" fmla="*/ 42 h 214"/>
                  <a:gd name="T2" fmla="*/ 160 w 215"/>
                  <a:gd name="T3" fmla="*/ 24 h 214"/>
                  <a:gd name="T4" fmla="*/ 41 w 215"/>
                  <a:gd name="T5" fmla="*/ 35 h 214"/>
                  <a:gd name="T6" fmla="*/ 37 w 215"/>
                  <a:gd name="T7" fmla="*/ 174 h 214"/>
                  <a:gd name="T8" fmla="*/ 176 w 215"/>
                  <a:gd name="T9" fmla="*/ 177 h 214"/>
                  <a:gd name="T10" fmla="*/ 193 w 215"/>
                  <a:gd name="T11" fmla="*/ 58 h 214"/>
                  <a:gd name="T12" fmla="*/ 174 w 215"/>
                  <a:gd name="T13" fmla="*/ 77 h 214"/>
                  <a:gd name="T14" fmla="*/ 158 w 215"/>
                  <a:gd name="T15" fmla="*/ 158 h 214"/>
                  <a:gd name="T16" fmla="*/ 56 w 215"/>
                  <a:gd name="T17" fmla="*/ 156 h 214"/>
                  <a:gd name="T18" fmla="*/ 59 w 215"/>
                  <a:gd name="T19" fmla="*/ 54 h 214"/>
                  <a:gd name="T20" fmla="*/ 141 w 215"/>
                  <a:gd name="T21" fmla="*/ 4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5" h="214">
                    <a:moveTo>
                      <a:pt x="141" y="42"/>
                    </a:moveTo>
                    <a:cubicBezTo>
                      <a:pt x="160" y="24"/>
                      <a:pt x="160" y="24"/>
                      <a:pt x="160" y="24"/>
                    </a:cubicBezTo>
                    <a:cubicBezTo>
                      <a:pt x="123" y="0"/>
                      <a:pt x="74" y="4"/>
                      <a:pt x="41" y="35"/>
                    </a:cubicBezTo>
                    <a:cubicBezTo>
                      <a:pt x="2" y="73"/>
                      <a:pt x="0" y="135"/>
                      <a:pt x="37" y="174"/>
                    </a:cubicBezTo>
                    <a:cubicBezTo>
                      <a:pt x="75" y="213"/>
                      <a:pt x="137" y="214"/>
                      <a:pt x="176" y="177"/>
                    </a:cubicBezTo>
                    <a:cubicBezTo>
                      <a:pt x="209" y="146"/>
                      <a:pt x="215" y="96"/>
                      <a:pt x="193" y="58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86" y="104"/>
                      <a:pt x="180" y="137"/>
                      <a:pt x="158" y="158"/>
                    </a:cubicBezTo>
                    <a:cubicBezTo>
                      <a:pt x="129" y="186"/>
                      <a:pt x="83" y="184"/>
                      <a:pt x="56" y="156"/>
                    </a:cubicBezTo>
                    <a:cubicBezTo>
                      <a:pt x="29" y="127"/>
                      <a:pt x="30" y="82"/>
                      <a:pt x="59" y="54"/>
                    </a:cubicBezTo>
                    <a:cubicBezTo>
                      <a:pt x="81" y="33"/>
                      <a:pt x="114" y="29"/>
                      <a:pt x="14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venir Light" panose="020B0402020203020204" pitchFamily="34" charset="77"/>
                </a:endParaRPr>
              </a:p>
            </p:txBody>
          </p:sp>
          <p:sp>
            <p:nvSpPr>
              <p:cNvPr id="1097" name="Freeform 23">
                <a:extLst>
                  <a:ext uri="{FF2B5EF4-FFF2-40B4-BE49-F238E27FC236}">
                    <a16:creationId xmlns:a16="http://schemas.microsoft.com/office/drawing/2014/main" id="{D4D7A419-9842-8637-AD8B-42621A766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03" y="3139518"/>
                <a:ext cx="133350" cy="134937"/>
              </a:xfrm>
              <a:custGeom>
                <a:avLst/>
                <a:gdLst>
                  <a:gd name="T0" fmla="*/ 33 w 96"/>
                  <a:gd name="T1" fmla="*/ 29 h 97"/>
                  <a:gd name="T2" fmla="*/ 33 w 96"/>
                  <a:gd name="T3" fmla="*/ 29 h 97"/>
                  <a:gd name="T4" fmla="*/ 60 w 96"/>
                  <a:gd name="T5" fmla="*/ 4 h 97"/>
                  <a:gd name="T6" fmla="*/ 18 w 96"/>
                  <a:gd name="T7" fmla="*/ 15 h 97"/>
                  <a:gd name="T8" fmla="*/ 17 w 96"/>
                  <a:gd name="T9" fmla="*/ 78 h 97"/>
                  <a:gd name="T10" fmla="*/ 80 w 96"/>
                  <a:gd name="T11" fmla="*/ 80 h 97"/>
                  <a:gd name="T12" fmla="*/ 93 w 96"/>
                  <a:gd name="T13" fmla="*/ 38 h 97"/>
                  <a:gd name="T14" fmla="*/ 66 w 96"/>
                  <a:gd name="T15" fmla="*/ 63 h 97"/>
                  <a:gd name="T16" fmla="*/ 66 w 96"/>
                  <a:gd name="T17" fmla="*/ 63 h 97"/>
                  <a:gd name="T18" fmla="*/ 66 w 96"/>
                  <a:gd name="T19" fmla="*/ 63 h 97"/>
                  <a:gd name="T20" fmla="*/ 66 w 96"/>
                  <a:gd name="T21" fmla="*/ 64 h 97"/>
                  <a:gd name="T22" fmla="*/ 66 w 96"/>
                  <a:gd name="T23" fmla="*/ 64 h 97"/>
                  <a:gd name="T24" fmla="*/ 33 w 96"/>
                  <a:gd name="T25" fmla="*/ 63 h 97"/>
                  <a:gd name="T26" fmla="*/ 33 w 96"/>
                  <a:gd name="T27" fmla="*/ 2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9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46" y="0"/>
                      <a:pt x="30" y="4"/>
                      <a:pt x="18" y="15"/>
                    </a:cubicBezTo>
                    <a:cubicBezTo>
                      <a:pt x="0" y="32"/>
                      <a:pt x="0" y="60"/>
                      <a:pt x="17" y="78"/>
                    </a:cubicBezTo>
                    <a:cubicBezTo>
                      <a:pt x="34" y="96"/>
                      <a:pt x="62" y="97"/>
                      <a:pt x="80" y="80"/>
                    </a:cubicBezTo>
                    <a:cubicBezTo>
                      <a:pt x="92" y="69"/>
                      <a:pt x="96" y="53"/>
                      <a:pt x="93" y="38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56" y="72"/>
                      <a:pt x="42" y="72"/>
                      <a:pt x="33" y="63"/>
                    </a:cubicBezTo>
                    <a:cubicBezTo>
                      <a:pt x="24" y="53"/>
                      <a:pt x="24" y="38"/>
                      <a:pt x="3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venir Light" panose="020B0402020203020204" pitchFamily="34" charset="77"/>
                </a:endParaRPr>
              </a:p>
            </p:txBody>
          </p:sp>
          <p:sp>
            <p:nvSpPr>
              <p:cNvPr id="1098" name="Freeform 24">
                <a:extLst>
                  <a:ext uri="{FF2B5EF4-FFF2-40B4-BE49-F238E27FC236}">
                    <a16:creationId xmlns:a16="http://schemas.microsoft.com/office/drawing/2014/main" id="{9BF2D25C-3CCC-0692-140E-8C11C25B4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365" y="2952194"/>
                <a:ext cx="274638" cy="265112"/>
              </a:xfrm>
              <a:custGeom>
                <a:avLst/>
                <a:gdLst>
                  <a:gd name="T0" fmla="*/ 156 w 198"/>
                  <a:gd name="T1" fmla="*/ 0 h 191"/>
                  <a:gd name="T2" fmla="*/ 97 w 198"/>
                  <a:gd name="T3" fmla="*/ 57 h 191"/>
                  <a:gd name="T4" fmla="*/ 104 w 198"/>
                  <a:gd name="T5" fmla="*/ 80 h 191"/>
                  <a:gd name="T6" fmla="*/ 3 w 198"/>
                  <a:gd name="T7" fmla="*/ 176 h 191"/>
                  <a:gd name="T8" fmla="*/ 4 w 198"/>
                  <a:gd name="T9" fmla="*/ 176 h 191"/>
                  <a:gd name="T10" fmla="*/ 3 w 198"/>
                  <a:gd name="T11" fmla="*/ 188 h 191"/>
                  <a:gd name="T12" fmla="*/ 15 w 198"/>
                  <a:gd name="T13" fmla="*/ 188 h 191"/>
                  <a:gd name="T14" fmla="*/ 15 w 198"/>
                  <a:gd name="T15" fmla="*/ 188 h 191"/>
                  <a:gd name="T16" fmla="*/ 116 w 198"/>
                  <a:gd name="T17" fmla="*/ 92 h 191"/>
                  <a:gd name="T18" fmla="*/ 139 w 198"/>
                  <a:gd name="T19" fmla="*/ 101 h 191"/>
                  <a:gd name="T20" fmla="*/ 198 w 198"/>
                  <a:gd name="T21" fmla="*/ 44 h 191"/>
                  <a:gd name="T22" fmla="*/ 167 w 198"/>
                  <a:gd name="T23" fmla="*/ 32 h 191"/>
                  <a:gd name="T24" fmla="*/ 156 w 198"/>
                  <a:gd name="T25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8" h="191">
                    <a:moveTo>
                      <a:pt x="156" y="0"/>
                    </a:moveTo>
                    <a:cubicBezTo>
                      <a:pt x="97" y="57"/>
                      <a:pt x="97" y="57"/>
                      <a:pt x="97" y="57"/>
                    </a:cubicBezTo>
                    <a:cubicBezTo>
                      <a:pt x="104" y="80"/>
                      <a:pt x="104" y="80"/>
                      <a:pt x="104" y="80"/>
                    </a:cubicBezTo>
                    <a:cubicBezTo>
                      <a:pt x="3" y="176"/>
                      <a:pt x="3" y="176"/>
                      <a:pt x="3" y="176"/>
                    </a:cubicBezTo>
                    <a:cubicBezTo>
                      <a:pt x="4" y="176"/>
                      <a:pt x="4" y="176"/>
                      <a:pt x="4" y="176"/>
                    </a:cubicBezTo>
                    <a:cubicBezTo>
                      <a:pt x="0" y="179"/>
                      <a:pt x="0" y="185"/>
                      <a:pt x="3" y="188"/>
                    </a:cubicBezTo>
                    <a:cubicBezTo>
                      <a:pt x="7" y="191"/>
                      <a:pt x="12" y="191"/>
                      <a:pt x="15" y="188"/>
                    </a:cubicBezTo>
                    <a:cubicBezTo>
                      <a:pt x="15" y="188"/>
                      <a:pt x="15" y="188"/>
                      <a:pt x="15" y="188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39" y="101"/>
                      <a:pt x="139" y="101"/>
                      <a:pt x="139" y="101"/>
                    </a:cubicBezTo>
                    <a:cubicBezTo>
                      <a:pt x="198" y="44"/>
                      <a:pt x="198" y="44"/>
                      <a:pt x="198" y="44"/>
                    </a:cubicBezTo>
                    <a:cubicBezTo>
                      <a:pt x="167" y="32"/>
                      <a:pt x="167" y="32"/>
                      <a:pt x="167" y="32"/>
                    </a:cubicBezTo>
                    <a:lnTo>
                      <a:pt x="1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venir Light" panose="020B0402020203020204" pitchFamily="34" charset="7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087CD3-184E-DAA3-F15E-1A666726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4FD5A3-FF4A-D902-1BAD-793F1026C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73" y="1738050"/>
            <a:ext cx="5388344" cy="21553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71D7FA-1A20-EB27-265D-9481878A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3398" y="1741614"/>
            <a:ext cx="5388344" cy="2155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6F2C32-DCE4-4152-7EBA-084506234A79}"/>
              </a:ext>
            </a:extLst>
          </p:cNvPr>
          <p:cNvSpPr txBox="1"/>
          <p:nvPr/>
        </p:nvSpPr>
        <p:spPr>
          <a:xfrm>
            <a:off x="814583" y="3907552"/>
            <a:ext cx="411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Hourly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Consistently better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969BE-0CAF-1F69-AC27-C5BC812F2E16}"/>
              </a:ext>
            </a:extLst>
          </p:cNvPr>
          <p:cNvSpPr txBox="1"/>
          <p:nvPr/>
        </p:nvSpPr>
        <p:spPr>
          <a:xfrm>
            <a:off x="6099505" y="3907552"/>
            <a:ext cx="411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Daily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Consistently worse performance</a:t>
            </a:r>
          </a:p>
        </p:txBody>
      </p:sp>
    </p:spTree>
    <p:extLst>
      <p:ext uri="{BB962C8B-B14F-4D97-AF65-F5344CB8AC3E}">
        <p14:creationId xmlns:p14="http://schemas.microsoft.com/office/powerpoint/2010/main" val="241296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Model choice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Compared to classic strategies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BB73C3-1E76-BCE8-422A-3877FA8FD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4" y="1854961"/>
            <a:ext cx="7594559" cy="303782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B3CD02-5886-8A35-41E8-371BB4756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490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Model choice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Best models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73073-39D4-BB84-DD51-96144720D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4" y="1854961"/>
            <a:ext cx="7594559" cy="303782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A310F33-0B7C-0E3D-1D6C-D4E73A93D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154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20802-F5DA-6513-5694-DA8DA44A1403}"/>
              </a:ext>
            </a:extLst>
          </p:cNvPr>
          <p:cNvSpPr txBox="1"/>
          <p:nvPr/>
        </p:nvSpPr>
        <p:spPr>
          <a:xfrm>
            <a:off x="814583" y="1811177"/>
            <a:ext cx="3435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Basic idea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Analyse gradient of each feature of the state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b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Features with a consistently large gradient are more important than those with smaller gradients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0" name="Table 11">
            <a:extLst>
              <a:ext uri="{FF2B5EF4-FFF2-40B4-BE49-F238E27FC236}">
                <a16:creationId xmlns:a16="http://schemas.microsoft.com/office/drawing/2014/main" id="{8102574D-38AC-7A20-13F8-C8403AF56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744142"/>
              </p:ext>
            </p:extLst>
          </p:nvPr>
        </p:nvGraphicFramePr>
        <p:xfrm>
          <a:off x="1490902" y="1873387"/>
          <a:ext cx="3240000" cy="29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">
                  <a:extLst>
                    <a:ext uri="{9D8B030D-6E8A-4147-A177-3AD203B41FA5}">
                      <a16:colId xmlns:a16="http://schemas.microsoft.com/office/drawing/2014/main" val="136850551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60451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129588566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5362378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46739549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4478504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38278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34918362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02859878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7471843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109442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106762754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88122057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97458843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676926572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09817383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36043250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98591545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28462284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95613647"/>
                    </a:ext>
                  </a:extLst>
                </a:gridCol>
              </a:tblGrid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42832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36759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3279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7456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1548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23640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57222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91048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59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5552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187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1381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11068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45456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75392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2592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5191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69784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9B0F1C-9C67-3FBB-2C17-CD96050E9A9C}"/>
              </a:ext>
            </a:extLst>
          </p:cNvPr>
          <p:cNvSpPr txBox="1"/>
          <p:nvPr/>
        </p:nvSpPr>
        <p:spPr>
          <a:xfrm rot="16200000">
            <a:off x="405897" y="314672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day/ hour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42E2D-23A3-202E-1E36-FD0ABED71798}"/>
              </a:ext>
            </a:extLst>
          </p:cNvPr>
          <p:cNvSpPr txBox="1"/>
          <p:nvPr/>
        </p:nvSpPr>
        <p:spPr>
          <a:xfrm>
            <a:off x="2374643" y="4879978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state feature</a:t>
            </a:r>
            <a:endParaRPr lang="en-DE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20802-F5DA-6513-5694-DA8DA44A1403}"/>
              </a:ext>
            </a:extLst>
          </p:cNvPr>
          <p:cNvSpPr txBox="1"/>
          <p:nvPr/>
        </p:nvSpPr>
        <p:spPr>
          <a:xfrm>
            <a:off x="814583" y="1811177"/>
            <a:ext cx="3435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Basic idea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Analyse gradient of each feature of the state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b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Features with a consistently large gradient are more important than those with smaller gradients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features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  <a:br>
              <a:rPr lang="en-US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0" name="Table 11">
            <a:extLst>
              <a:ext uri="{FF2B5EF4-FFF2-40B4-BE49-F238E27FC236}">
                <a16:creationId xmlns:a16="http://schemas.microsoft.com/office/drawing/2014/main" id="{8102574D-38AC-7A20-13F8-C8403AF56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515200"/>
              </p:ext>
            </p:extLst>
          </p:nvPr>
        </p:nvGraphicFramePr>
        <p:xfrm>
          <a:off x="1490902" y="1873387"/>
          <a:ext cx="3240000" cy="29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">
                  <a:extLst>
                    <a:ext uri="{9D8B030D-6E8A-4147-A177-3AD203B41FA5}">
                      <a16:colId xmlns:a16="http://schemas.microsoft.com/office/drawing/2014/main" val="136850551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60451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129588566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5362378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46739549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4478504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38278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34918362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02859878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7471843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109442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106762754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88122057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97458843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676926572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09817383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36043250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98591545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28462284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95613647"/>
                    </a:ext>
                  </a:extLst>
                </a:gridCol>
              </a:tblGrid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42832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36759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3279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7456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1548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23640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57222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91048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59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5552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187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1381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11068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45456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75392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2592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5191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69784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9B0F1C-9C67-3FBB-2C17-CD96050E9A9C}"/>
              </a:ext>
            </a:extLst>
          </p:cNvPr>
          <p:cNvSpPr txBox="1"/>
          <p:nvPr/>
        </p:nvSpPr>
        <p:spPr>
          <a:xfrm rot="16200000">
            <a:off x="405897" y="314672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day/ hour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42E2D-23A3-202E-1E36-FD0ABED71798}"/>
              </a:ext>
            </a:extLst>
          </p:cNvPr>
          <p:cNvSpPr txBox="1"/>
          <p:nvPr/>
        </p:nvSpPr>
        <p:spPr>
          <a:xfrm>
            <a:off x="2374643" y="4879978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state feature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EBB1296-3D77-C9EB-F81A-ACCE5CE9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3311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20802-F5DA-6513-5694-DA8DA44A1403}"/>
              </a:ext>
            </a:extLst>
          </p:cNvPr>
          <p:cNvSpPr txBox="1"/>
          <p:nvPr/>
        </p:nvSpPr>
        <p:spPr>
          <a:xfrm>
            <a:off x="814583" y="1811177"/>
            <a:ext cx="3435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Basic idea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Analyse gradient of each feature of the state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b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Features with a consistently large gradient are more important than those with smaller gradients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features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  <a:br>
              <a:rPr lang="en-US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stocks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</a:p>
          <a:p>
            <a:pPr marL="285750" indent="-285750">
              <a:buFont typeface="Wingdings" pitchFamily="2" charset="2"/>
              <a:buChar char="q"/>
            </a:pP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0" name="Table 11">
            <a:extLst>
              <a:ext uri="{FF2B5EF4-FFF2-40B4-BE49-F238E27FC236}">
                <a16:creationId xmlns:a16="http://schemas.microsoft.com/office/drawing/2014/main" id="{8102574D-38AC-7A20-13F8-C8403AF56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98632"/>
              </p:ext>
            </p:extLst>
          </p:nvPr>
        </p:nvGraphicFramePr>
        <p:xfrm>
          <a:off x="1490902" y="1873387"/>
          <a:ext cx="3240000" cy="29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">
                  <a:extLst>
                    <a:ext uri="{9D8B030D-6E8A-4147-A177-3AD203B41FA5}">
                      <a16:colId xmlns:a16="http://schemas.microsoft.com/office/drawing/2014/main" val="136850551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60451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129588566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5362378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46739549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4478504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38278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34918362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02859878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7471843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109442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106762754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88122057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97458843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676926572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09817383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36043250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98591545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28462284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95613647"/>
                    </a:ext>
                  </a:extLst>
                </a:gridCol>
              </a:tblGrid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42832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36759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279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7456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1548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23640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57222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1048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9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5552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4187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381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11068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5456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75392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2592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191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9784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9B0F1C-9C67-3FBB-2C17-CD96050E9A9C}"/>
              </a:ext>
            </a:extLst>
          </p:cNvPr>
          <p:cNvSpPr txBox="1"/>
          <p:nvPr/>
        </p:nvSpPr>
        <p:spPr>
          <a:xfrm rot="16200000">
            <a:off x="405897" y="314672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day/ hour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42E2D-23A3-202E-1E36-FD0ABED71798}"/>
              </a:ext>
            </a:extLst>
          </p:cNvPr>
          <p:cNvSpPr txBox="1"/>
          <p:nvPr/>
        </p:nvSpPr>
        <p:spPr>
          <a:xfrm>
            <a:off x="2374643" y="4879978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state feature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C858C8-D43D-D798-A557-9E748956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9030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20802-F5DA-6513-5694-DA8DA44A1403}"/>
              </a:ext>
            </a:extLst>
          </p:cNvPr>
          <p:cNvSpPr txBox="1"/>
          <p:nvPr/>
        </p:nvSpPr>
        <p:spPr>
          <a:xfrm>
            <a:off x="814583" y="1811177"/>
            <a:ext cx="3435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Basic idea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Analyse gradient of each feature of the state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b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Features with a consistently large gradient are more important than those with smaller gradients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features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  <a:br>
              <a:rPr lang="en-US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stocks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days</a:t>
            </a:r>
            <a:r>
              <a:rPr lang="en-US" dirty="0">
                <a:latin typeface="Avenir Book" panose="02000503020000020003" pitchFamily="2" charset="0"/>
              </a:rPr>
              <a:t> are the most influential?</a:t>
            </a: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0" name="Table 11">
            <a:extLst>
              <a:ext uri="{FF2B5EF4-FFF2-40B4-BE49-F238E27FC236}">
                <a16:creationId xmlns:a16="http://schemas.microsoft.com/office/drawing/2014/main" id="{8102574D-38AC-7A20-13F8-C8403AF56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126802"/>
              </p:ext>
            </p:extLst>
          </p:nvPr>
        </p:nvGraphicFramePr>
        <p:xfrm>
          <a:off x="1490902" y="1873387"/>
          <a:ext cx="3240000" cy="29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">
                  <a:extLst>
                    <a:ext uri="{9D8B030D-6E8A-4147-A177-3AD203B41FA5}">
                      <a16:colId xmlns:a16="http://schemas.microsoft.com/office/drawing/2014/main" val="136850551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60451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129588566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5362378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46739549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4478504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38278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34918362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02859878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7471843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109442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106762754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88122057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97458843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676926572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09817383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36043250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98591545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28462284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95613647"/>
                    </a:ext>
                  </a:extLst>
                </a:gridCol>
              </a:tblGrid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42832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36759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279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7456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1548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23640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57222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1048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9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5552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4187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381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11068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5456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75392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2592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191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9784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9B0F1C-9C67-3FBB-2C17-CD96050E9A9C}"/>
              </a:ext>
            </a:extLst>
          </p:cNvPr>
          <p:cNvSpPr txBox="1"/>
          <p:nvPr/>
        </p:nvSpPr>
        <p:spPr>
          <a:xfrm rot="16200000">
            <a:off x="405897" y="314672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day/ hour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42E2D-23A3-202E-1E36-FD0ABED71798}"/>
              </a:ext>
            </a:extLst>
          </p:cNvPr>
          <p:cNvSpPr txBox="1"/>
          <p:nvPr/>
        </p:nvSpPr>
        <p:spPr>
          <a:xfrm>
            <a:off x="2374643" y="4879978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state feature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63F490-4AD3-F056-C218-FF5BD3DD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510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20802-F5DA-6513-5694-DA8DA44A1403}"/>
              </a:ext>
            </a:extLst>
          </p:cNvPr>
          <p:cNvSpPr txBox="1"/>
          <p:nvPr/>
        </p:nvSpPr>
        <p:spPr>
          <a:xfrm>
            <a:off x="814583" y="1811177"/>
            <a:ext cx="3435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Basic idea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Analyse gradient of each feature of the state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b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Features with a consistently large gradient are more important than those with smaller gradients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features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  <a:br>
              <a:rPr lang="en-US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stocks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days</a:t>
            </a:r>
            <a:r>
              <a:rPr lang="en-US" dirty="0">
                <a:latin typeface="Avenir Book" panose="02000503020000020003" pitchFamily="2" charset="0"/>
              </a:rPr>
              <a:t> are the most influential?</a:t>
            </a: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3" name="Picture 22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9590C5B6-5AEF-E7DF-52E7-9F4686800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16" y="1809750"/>
            <a:ext cx="3191484" cy="3353023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D753FC3-7E66-8555-BB0C-A302CEE7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19141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features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  <a:br>
              <a:rPr lang="en-US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stocks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days</a:t>
            </a:r>
            <a:r>
              <a:rPr lang="en-US" dirty="0">
                <a:latin typeface="Avenir Book" panose="02000503020000020003" pitchFamily="2" charset="0"/>
              </a:rPr>
              <a:t> are the most influential?</a:t>
            </a: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8" name="Picture 27" descr="A chart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98CFC684-9A31-419A-4FA6-39533891B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16" y="1809750"/>
            <a:ext cx="3132671" cy="3291233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FACF5B3-7D6E-8A82-2A53-2B2B9C09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41778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features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  <a:br>
              <a:rPr lang="en-US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stocks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days</a:t>
            </a:r>
            <a:r>
              <a:rPr lang="en-US" dirty="0">
                <a:latin typeface="Avenir Book" panose="02000503020000020003" pitchFamily="2" charset="0"/>
              </a:rPr>
              <a:t> are the most influential?</a:t>
            </a: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8" name="Picture 17" descr="A graph of blue bars&#10;&#10;Description automatically generated">
            <a:extLst>
              <a:ext uri="{FF2B5EF4-FFF2-40B4-BE49-F238E27FC236}">
                <a16:creationId xmlns:a16="http://schemas.microsoft.com/office/drawing/2014/main" id="{0DE15DA4-1754-AE3D-4CD5-680071EE9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094048" y="411253"/>
            <a:ext cx="7772400" cy="3647979"/>
          </a:xfrm>
          <a:prstGeom prst="rect">
            <a:avLst/>
          </a:prstGeom>
        </p:spPr>
      </p:pic>
      <p:pic>
        <p:nvPicPr>
          <p:cNvPr id="25" name="Picture 24" descr="A chart with a blue and yellow gradient&#10;&#10;Description automatically generated with medium confidence">
            <a:extLst>
              <a:ext uri="{FF2B5EF4-FFF2-40B4-BE49-F238E27FC236}">
                <a16:creationId xmlns:a16="http://schemas.microsoft.com/office/drawing/2014/main" id="{4B3AA10D-A6CD-05F5-B6E6-AF2B6A57D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16" y="1809750"/>
            <a:ext cx="3124611" cy="328276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8A0DD31-EF6E-74F2-99A3-CA055277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8703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35B1B-1182-9D8A-3FC4-C4B9E74243A1}"/>
              </a:ext>
            </a:extLst>
          </p:cNvPr>
          <p:cNvGrpSpPr/>
          <p:nvPr/>
        </p:nvGrpSpPr>
        <p:grpSpPr>
          <a:xfrm>
            <a:off x="3558909" y="3634514"/>
            <a:ext cx="832184" cy="773788"/>
            <a:chOff x="6706730" y="3982353"/>
            <a:chExt cx="1101265" cy="1023987"/>
          </a:xfrm>
          <a:solidFill>
            <a:srgbClr val="008C8B"/>
          </a:solidFill>
        </p:grpSpPr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09728683-F1CF-F6A1-6AF6-DF348803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730" y="3982353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isk with solid fill">
              <a:extLst>
                <a:ext uri="{FF2B5EF4-FFF2-40B4-BE49-F238E27FC236}">
                  <a16:creationId xmlns:a16="http://schemas.microsoft.com/office/drawing/2014/main" id="{8FA2FF27-94C0-10A7-DAAC-A29FB589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1208" y="4439553"/>
              <a:ext cx="566787" cy="566787"/>
            </a:xfrm>
            <a:prstGeom prst="rect">
              <a:avLst/>
            </a:prstGeom>
          </p:spPr>
        </p:pic>
      </p:grpSp>
      <p:grpSp>
        <p:nvGrpSpPr>
          <p:cNvPr id="135" name="Group 6">
            <a:extLst>
              <a:ext uri="{FF2B5EF4-FFF2-40B4-BE49-F238E27FC236}">
                <a16:creationId xmlns:a16="http://schemas.microsoft.com/office/drawing/2014/main" id="{BD133A94-20C8-6D03-8CF9-B2F20E0425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3277" y="3625628"/>
            <a:ext cx="816467" cy="844093"/>
            <a:chOff x="885" y="1456"/>
            <a:chExt cx="798" cy="825"/>
          </a:xfrm>
          <a:solidFill>
            <a:srgbClr val="004D93"/>
          </a:solidFill>
        </p:grpSpPr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5C87B336-DACC-D470-56E7-98DE5B69A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232EF1AA-3F37-6F26-1FEA-A301757C8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34A792E8-6C5A-B3B8-97A3-C64FAF93F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98C9D5CB-2422-2E03-E140-168DA5D66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D91C3026-2E7C-A87C-B0E7-533244C13F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814C2BBF-39F3-AE93-AC46-4CD55D863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311208F3-5DC6-64B6-4E16-5414D217F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666AF012-A601-647D-A0F8-3A9FDA649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E52F150-3A40-0930-B520-6641DA3DD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3DF4C2CD-B501-6AFC-A490-B980E509B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AFC60C-1379-DE12-22C7-0F17E5786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AA25BD01-DF29-C59C-B5E8-A4F283B09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48EA034B-0928-01B5-BAC1-6DE1D52D8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7E4D3A9-0A26-F98F-36BD-DC87BFC7C473}"/>
              </a:ext>
            </a:extLst>
          </p:cNvPr>
          <p:cNvGrpSpPr/>
          <p:nvPr/>
        </p:nvGrpSpPr>
        <p:grpSpPr>
          <a:xfrm>
            <a:off x="1490902" y="3601768"/>
            <a:ext cx="546504" cy="845862"/>
            <a:chOff x="2446713" y="2893152"/>
            <a:chExt cx="385857" cy="597217"/>
          </a:xfrm>
          <a:solidFill>
            <a:srgbClr val="8C0073"/>
          </a:solidFill>
        </p:grpSpPr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04EDFD53-F01D-28AB-D871-97DB1FE79E5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6713" y="3114885"/>
              <a:ext cx="385857" cy="46676"/>
            </a:xfrm>
            <a:custGeom>
              <a:avLst/>
              <a:gdLst>
                <a:gd name="T0" fmla="*/ 217 w 225"/>
                <a:gd name="T1" fmla="*/ 1 h 27"/>
                <a:gd name="T2" fmla="*/ 8 w 225"/>
                <a:gd name="T3" fmla="*/ 0 h 27"/>
                <a:gd name="T4" fmla="*/ 0 w 225"/>
                <a:gd name="T5" fmla="*/ 8 h 27"/>
                <a:gd name="T6" fmla="*/ 0 w 225"/>
                <a:gd name="T7" fmla="*/ 18 h 27"/>
                <a:gd name="T8" fmla="*/ 8 w 225"/>
                <a:gd name="T9" fmla="*/ 26 h 27"/>
                <a:gd name="T10" fmla="*/ 216 w 225"/>
                <a:gd name="T11" fmla="*/ 27 h 27"/>
                <a:gd name="T12" fmla="*/ 224 w 225"/>
                <a:gd name="T13" fmla="*/ 19 h 27"/>
                <a:gd name="T14" fmla="*/ 224 w 225"/>
                <a:gd name="T15" fmla="*/ 9 h 27"/>
                <a:gd name="T16" fmla="*/ 217 w 225"/>
                <a:gd name="T1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7">
                  <a:moveTo>
                    <a:pt x="217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3"/>
                    <a:pt x="4" y="26"/>
                    <a:pt x="8" y="26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21" y="27"/>
                    <a:pt x="224" y="24"/>
                    <a:pt x="224" y="19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5" y="5"/>
                    <a:pt x="221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78" tIns="47889" rIns="95778" bIns="47889" numCol="1" anchor="t" anchorCtr="0" compatLnSpc="1">
              <a:prstTxWarp prst="textNoShape">
                <a:avLst/>
              </a:prstTxWarp>
            </a:bodyPr>
            <a:lstStyle/>
            <a:p>
              <a:endParaRPr lang="de-DE" sz="943" dirty="0">
                <a:solidFill>
                  <a:srgbClr val="C00000"/>
                </a:solidFill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BEBE412-911C-3214-0D8A-7B7FC24E8711}"/>
                </a:ext>
              </a:extLst>
            </p:cNvPr>
            <p:cNvGrpSpPr/>
            <p:nvPr/>
          </p:nvGrpSpPr>
          <p:grpSpPr>
            <a:xfrm>
              <a:off x="2472539" y="2893152"/>
              <a:ext cx="344367" cy="597217"/>
              <a:chOff x="2540870" y="2630615"/>
              <a:chExt cx="344367" cy="597217"/>
            </a:xfrm>
            <a:grpFill/>
          </p:grpSpPr>
          <p:sp>
            <p:nvSpPr>
              <p:cNvPr id="172" name="Freeform 21">
                <a:extLst>
                  <a:ext uri="{FF2B5EF4-FFF2-40B4-BE49-F238E27FC236}">
                    <a16:creationId xmlns:a16="http://schemas.microsoft.com/office/drawing/2014/main" id="{D53C2773-D21D-D82F-E8B9-F682EBAE1A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0870" y="2910434"/>
                <a:ext cx="344367" cy="317398"/>
              </a:xfrm>
              <a:custGeom>
                <a:avLst/>
                <a:gdLst>
                  <a:gd name="T0" fmla="*/ 58 w 332"/>
                  <a:gd name="T1" fmla="*/ 0 h 306"/>
                  <a:gd name="T2" fmla="*/ 122 w 332"/>
                  <a:gd name="T3" fmla="*/ 94 h 306"/>
                  <a:gd name="T4" fmla="*/ 107 w 332"/>
                  <a:gd name="T5" fmla="*/ 104 h 306"/>
                  <a:gd name="T6" fmla="*/ 38 w 332"/>
                  <a:gd name="T7" fmla="*/ 0 h 306"/>
                  <a:gd name="T8" fmla="*/ 0 w 332"/>
                  <a:gd name="T9" fmla="*/ 0 h 306"/>
                  <a:gd name="T10" fmla="*/ 121 w 332"/>
                  <a:gd name="T11" fmla="*/ 179 h 306"/>
                  <a:gd name="T12" fmla="*/ 122 w 332"/>
                  <a:gd name="T13" fmla="*/ 179 h 306"/>
                  <a:gd name="T14" fmla="*/ 122 w 332"/>
                  <a:gd name="T15" fmla="*/ 266 h 306"/>
                  <a:gd name="T16" fmla="*/ 210 w 332"/>
                  <a:gd name="T17" fmla="*/ 306 h 306"/>
                  <a:gd name="T18" fmla="*/ 210 w 332"/>
                  <a:gd name="T19" fmla="*/ 179 h 306"/>
                  <a:gd name="T20" fmla="*/ 332 w 332"/>
                  <a:gd name="T21" fmla="*/ 0 h 306"/>
                  <a:gd name="T22" fmla="*/ 58 w 332"/>
                  <a:gd name="T2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2" h="306">
                    <a:moveTo>
                      <a:pt x="58" y="0"/>
                    </a:moveTo>
                    <a:lnTo>
                      <a:pt x="122" y="94"/>
                    </a:lnTo>
                    <a:lnTo>
                      <a:pt x="107" y="104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121" y="179"/>
                    </a:lnTo>
                    <a:lnTo>
                      <a:pt x="122" y="179"/>
                    </a:lnTo>
                    <a:lnTo>
                      <a:pt x="122" y="266"/>
                    </a:lnTo>
                    <a:lnTo>
                      <a:pt x="210" y="306"/>
                    </a:lnTo>
                    <a:lnTo>
                      <a:pt x="210" y="179"/>
                    </a:lnTo>
                    <a:lnTo>
                      <a:pt x="332" y="0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CA5C4B-4A7B-954B-A88F-3E862299DFFF}"/>
                  </a:ext>
                </a:extLst>
              </p:cNvPr>
              <p:cNvSpPr txBox="1"/>
              <p:nvPr/>
            </p:nvSpPr>
            <p:spPr bwMode="gray">
              <a:xfrm>
                <a:off x="2559906" y="2630615"/>
                <a:ext cx="296409" cy="217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1101001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0001010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0110100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1011001</a:t>
                </a: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10833BA-093C-C968-2C75-CD9FEAF0B078}"/>
              </a:ext>
            </a:extLst>
          </p:cNvPr>
          <p:cNvGrpSpPr/>
          <p:nvPr/>
        </p:nvGrpSpPr>
        <p:grpSpPr>
          <a:xfrm>
            <a:off x="7809534" y="3692756"/>
            <a:ext cx="965991" cy="658630"/>
            <a:chOff x="7313489" y="3043390"/>
            <a:chExt cx="792000" cy="540000"/>
          </a:xfrm>
          <a:solidFill>
            <a:srgbClr val="D16301"/>
          </a:solidFill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AEFC579-CDB6-72D0-0FD2-472E707B1E10}"/>
                </a:ext>
              </a:extLst>
            </p:cNvPr>
            <p:cNvGrpSpPr/>
            <p:nvPr/>
          </p:nvGrpSpPr>
          <p:grpSpPr>
            <a:xfrm>
              <a:off x="7433959" y="3056702"/>
              <a:ext cx="466128" cy="418354"/>
              <a:chOff x="6864067" y="6318804"/>
              <a:chExt cx="1075973" cy="965695"/>
            </a:xfrm>
            <a:grpFill/>
          </p:grpSpPr>
          <p:sp>
            <p:nvSpPr>
              <p:cNvPr id="167" name="Freeform 10">
                <a:extLst>
                  <a:ext uri="{FF2B5EF4-FFF2-40B4-BE49-F238E27FC236}">
                    <a16:creationId xmlns:a16="http://schemas.microsoft.com/office/drawing/2014/main" id="{81811932-C6C0-50C1-2B96-5DC6CE29267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448373" y="6742855"/>
                <a:ext cx="491667" cy="541644"/>
              </a:xfrm>
              <a:custGeom>
                <a:avLst/>
                <a:gdLst>
                  <a:gd name="T0" fmla="*/ 187 w 194"/>
                  <a:gd name="T1" fmla="*/ 182 h 213"/>
                  <a:gd name="T2" fmla="*/ 138 w 194"/>
                  <a:gd name="T3" fmla="*/ 123 h 213"/>
                  <a:gd name="T4" fmla="*/ 153 w 194"/>
                  <a:gd name="T5" fmla="*/ 85 h 213"/>
                  <a:gd name="T6" fmla="*/ 86 w 194"/>
                  <a:gd name="T7" fmla="*/ 4 h 213"/>
                  <a:gd name="T8" fmla="*/ 4 w 194"/>
                  <a:gd name="T9" fmla="*/ 70 h 213"/>
                  <a:gd name="T10" fmla="*/ 71 w 194"/>
                  <a:gd name="T11" fmla="*/ 151 h 213"/>
                  <a:gd name="T12" fmla="*/ 109 w 194"/>
                  <a:gd name="T13" fmla="*/ 144 h 213"/>
                  <a:gd name="T14" fmla="*/ 160 w 194"/>
                  <a:gd name="T15" fmla="*/ 204 h 213"/>
                  <a:gd name="T16" fmla="*/ 185 w 194"/>
                  <a:gd name="T17" fmla="*/ 206 h 213"/>
                  <a:gd name="T18" fmla="*/ 187 w 194"/>
                  <a:gd name="T19" fmla="*/ 182 h 213"/>
                  <a:gd name="T20" fmla="*/ 123 w 194"/>
                  <a:gd name="T21" fmla="*/ 82 h 213"/>
                  <a:gd name="T22" fmla="*/ 75 w 194"/>
                  <a:gd name="T23" fmla="*/ 121 h 213"/>
                  <a:gd name="T24" fmla="*/ 35 w 194"/>
                  <a:gd name="T25" fmla="*/ 73 h 213"/>
                  <a:gd name="T26" fmla="*/ 83 w 194"/>
                  <a:gd name="T27" fmla="*/ 34 h 213"/>
                  <a:gd name="T28" fmla="*/ 123 w 194"/>
                  <a:gd name="T29" fmla="*/ 8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4" h="213">
                    <a:moveTo>
                      <a:pt x="187" y="182"/>
                    </a:moveTo>
                    <a:cubicBezTo>
                      <a:pt x="138" y="123"/>
                      <a:pt x="138" y="123"/>
                      <a:pt x="138" y="123"/>
                    </a:cubicBezTo>
                    <a:cubicBezTo>
                      <a:pt x="146" y="112"/>
                      <a:pt x="151" y="99"/>
                      <a:pt x="153" y="85"/>
                    </a:cubicBezTo>
                    <a:cubicBezTo>
                      <a:pt x="157" y="44"/>
                      <a:pt x="127" y="8"/>
                      <a:pt x="86" y="4"/>
                    </a:cubicBezTo>
                    <a:cubicBezTo>
                      <a:pt x="45" y="0"/>
                      <a:pt x="9" y="29"/>
                      <a:pt x="4" y="70"/>
                    </a:cubicBezTo>
                    <a:cubicBezTo>
                      <a:pt x="0" y="110"/>
                      <a:pt x="30" y="147"/>
                      <a:pt x="71" y="151"/>
                    </a:cubicBezTo>
                    <a:cubicBezTo>
                      <a:pt x="84" y="152"/>
                      <a:pt x="98" y="150"/>
                      <a:pt x="109" y="14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66" y="211"/>
                      <a:pt x="178" y="213"/>
                      <a:pt x="185" y="206"/>
                    </a:cubicBezTo>
                    <a:cubicBezTo>
                      <a:pt x="193" y="200"/>
                      <a:pt x="194" y="189"/>
                      <a:pt x="187" y="182"/>
                    </a:cubicBezTo>
                    <a:close/>
                    <a:moveTo>
                      <a:pt x="123" y="82"/>
                    </a:moveTo>
                    <a:cubicBezTo>
                      <a:pt x="120" y="106"/>
                      <a:pt x="99" y="123"/>
                      <a:pt x="75" y="121"/>
                    </a:cubicBezTo>
                    <a:cubicBezTo>
                      <a:pt x="50" y="118"/>
                      <a:pt x="32" y="97"/>
                      <a:pt x="35" y="73"/>
                    </a:cubicBezTo>
                    <a:cubicBezTo>
                      <a:pt x="37" y="49"/>
                      <a:pt x="59" y="31"/>
                      <a:pt x="83" y="34"/>
                    </a:cubicBezTo>
                    <a:cubicBezTo>
                      <a:pt x="108" y="36"/>
                      <a:pt x="126" y="57"/>
                      <a:pt x="123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8" name="Freeform 5">
                <a:extLst>
                  <a:ext uri="{FF2B5EF4-FFF2-40B4-BE49-F238E27FC236}">
                    <a16:creationId xmlns:a16="http://schemas.microsoft.com/office/drawing/2014/main" id="{97C732A8-CD18-FDD9-6B15-A33EBED06A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864067" y="6318804"/>
                <a:ext cx="901402" cy="748320"/>
              </a:xfrm>
              <a:custGeom>
                <a:avLst/>
                <a:gdLst>
                  <a:gd name="T0" fmla="*/ 300 w 304"/>
                  <a:gd name="T1" fmla="*/ 4 h 251"/>
                  <a:gd name="T2" fmla="*/ 298 w 304"/>
                  <a:gd name="T3" fmla="*/ 1 h 251"/>
                  <a:gd name="T4" fmla="*/ 294 w 304"/>
                  <a:gd name="T5" fmla="*/ 0 h 251"/>
                  <a:gd name="T6" fmla="*/ 244 w 304"/>
                  <a:gd name="T7" fmla="*/ 8 h 251"/>
                  <a:gd name="T8" fmla="*/ 238 w 304"/>
                  <a:gd name="T9" fmla="*/ 12 h 251"/>
                  <a:gd name="T10" fmla="*/ 239 w 304"/>
                  <a:gd name="T11" fmla="*/ 17 h 251"/>
                  <a:gd name="T12" fmla="*/ 259 w 304"/>
                  <a:gd name="T13" fmla="*/ 33 h 251"/>
                  <a:gd name="T14" fmla="*/ 262 w 304"/>
                  <a:gd name="T15" fmla="*/ 35 h 251"/>
                  <a:gd name="T16" fmla="*/ 138 w 304"/>
                  <a:gd name="T17" fmla="*/ 209 h 251"/>
                  <a:gd name="T18" fmla="*/ 133 w 304"/>
                  <a:gd name="T19" fmla="*/ 208 h 251"/>
                  <a:gd name="T20" fmla="*/ 128 w 304"/>
                  <a:gd name="T21" fmla="*/ 208 h 251"/>
                  <a:gd name="T22" fmla="*/ 93 w 304"/>
                  <a:gd name="T23" fmla="*/ 161 h 251"/>
                  <a:gd name="T24" fmla="*/ 94 w 304"/>
                  <a:gd name="T25" fmla="*/ 155 h 251"/>
                  <a:gd name="T26" fmla="*/ 77 w 304"/>
                  <a:gd name="T27" fmla="*/ 139 h 251"/>
                  <a:gd name="T28" fmla="*/ 60 w 304"/>
                  <a:gd name="T29" fmla="*/ 155 h 251"/>
                  <a:gd name="T30" fmla="*/ 61 w 304"/>
                  <a:gd name="T31" fmla="*/ 161 h 251"/>
                  <a:gd name="T32" fmla="*/ 19 w 304"/>
                  <a:gd name="T33" fmla="*/ 218 h 251"/>
                  <a:gd name="T34" fmla="*/ 16 w 304"/>
                  <a:gd name="T35" fmla="*/ 218 h 251"/>
                  <a:gd name="T36" fmla="*/ 0 w 304"/>
                  <a:gd name="T37" fmla="*/ 235 h 251"/>
                  <a:gd name="T38" fmla="*/ 16 w 304"/>
                  <a:gd name="T39" fmla="*/ 251 h 251"/>
                  <a:gd name="T40" fmla="*/ 33 w 304"/>
                  <a:gd name="T41" fmla="*/ 235 h 251"/>
                  <a:gd name="T42" fmla="*/ 31 w 304"/>
                  <a:gd name="T43" fmla="*/ 228 h 251"/>
                  <a:gd name="T44" fmla="*/ 73 w 304"/>
                  <a:gd name="T45" fmla="*/ 172 h 251"/>
                  <a:gd name="T46" fmla="*/ 77 w 304"/>
                  <a:gd name="T47" fmla="*/ 172 h 251"/>
                  <a:gd name="T48" fmla="*/ 81 w 304"/>
                  <a:gd name="T49" fmla="*/ 172 h 251"/>
                  <a:gd name="T50" fmla="*/ 117 w 304"/>
                  <a:gd name="T51" fmla="*/ 220 h 251"/>
                  <a:gd name="T52" fmla="*/ 116 w 304"/>
                  <a:gd name="T53" fmla="*/ 224 h 251"/>
                  <a:gd name="T54" fmla="*/ 132 w 304"/>
                  <a:gd name="T55" fmla="*/ 241 h 251"/>
                  <a:gd name="T56" fmla="*/ 133 w 304"/>
                  <a:gd name="T57" fmla="*/ 242 h 251"/>
                  <a:gd name="T58" fmla="*/ 134 w 304"/>
                  <a:gd name="T59" fmla="*/ 241 h 251"/>
                  <a:gd name="T60" fmla="*/ 150 w 304"/>
                  <a:gd name="T61" fmla="*/ 224 h 251"/>
                  <a:gd name="T62" fmla="*/ 149 w 304"/>
                  <a:gd name="T63" fmla="*/ 220 h 251"/>
                  <a:gd name="T64" fmla="*/ 275 w 304"/>
                  <a:gd name="T65" fmla="*/ 45 h 251"/>
                  <a:gd name="T66" fmla="*/ 278 w 304"/>
                  <a:gd name="T67" fmla="*/ 47 h 251"/>
                  <a:gd name="T68" fmla="*/ 295 w 304"/>
                  <a:gd name="T69" fmla="*/ 60 h 251"/>
                  <a:gd name="T70" fmla="*/ 295 w 304"/>
                  <a:gd name="T71" fmla="*/ 60 h 251"/>
                  <a:gd name="T72" fmla="*/ 295 w 304"/>
                  <a:gd name="T73" fmla="*/ 61 h 251"/>
                  <a:gd name="T74" fmla="*/ 295 w 304"/>
                  <a:gd name="T75" fmla="*/ 61 h 251"/>
                  <a:gd name="T76" fmla="*/ 296 w 304"/>
                  <a:gd name="T77" fmla="*/ 61 h 251"/>
                  <a:gd name="T78" fmla="*/ 299 w 304"/>
                  <a:gd name="T79" fmla="*/ 62 h 251"/>
                  <a:gd name="T80" fmla="*/ 300 w 304"/>
                  <a:gd name="T81" fmla="*/ 61 h 251"/>
                  <a:gd name="T82" fmla="*/ 304 w 304"/>
                  <a:gd name="T83" fmla="*/ 56 h 251"/>
                  <a:gd name="T84" fmla="*/ 300 w 304"/>
                  <a:gd name="T85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4" h="251">
                    <a:moveTo>
                      <a:pt x="300" y="4"/>
                    </a:moveTo>
                    <a:cubicBezTo>
                      <a:pt x="300" y="4"/>
                      <a:pt x="300" y="2"/>
                      <a:pt x="298" y="1"/>
                    </a:cubicBezTo>
                    <a:cubicBezTo>
                      <a:pt x="297" y="0"/>
                      <a:pt x="295" y="0"/>
                      <a:pt x="294" y="0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2" y="9"/>
                      <a:pt x="239" y="9"/>
                      <a:pt x="238" y="12"/>
                    </a:cubicBezTo>
                    <a:cubicBezTo>
                      <a:pt x="237" y="13"/>
                      <a:pt x="237" y="15"/>
                      <a:pt x="239" y="17"/>
                    </a:cubicBezTo>
                    <a:cubicBezTo>
                      <a:pt x="259" y="33"/>
                      <a:pt x="259" y="33"/>
                      <a:pt x="259" y="33"/>
                    </a:cubicBezTo>
                    <a:cubicBezTo>
                      <a:pt x="262" y="35"/>
                      <a:pt x="262" y="35"/>
                      <a:pt x="262" y="35"/>
                    </a:cubicBezTo>
                    <a:cubicBezTo>
                      <a:pt x="138" y="209"/>
                      <a:pt x="138" y="209"/>
                      <a:pt x="138" y="209"/>
                    </a:cubicBezTo>
                    <a:cubicBezTo>
                      <a:pt x="136" y="208"/>
                      <a:pt x="135" y="208"/>
                      <a:pt x="133" y="208"/>
                    </a:cubicBezTo>
                    <a:cubicBezTo>
                      <a:pt x="131" y="208"/>
                      <a:pt x="130" y="208"/>
                      <a:pt x="128" y="208"/>
                    </a:cubicBezTo>
                    <a:cubicBezTo>
                      <a:pt x="93" y="161"/>
                      <a:pt x="93" y="161"/>
                      <a:pt x="93" y="161"/>
                    </a:cubicBezTo>
                    <a:cubicBezTo>
                      <a:pt x="93" y="159"/>
                      <a:pt x="94" y="157"/>
                      <a:pt x="94" y="155"/>
                    </a:cubicBezTo>
                    <a:cubicBezTo>
                      <a:pt x="94" y="146"/>
                      <a:pt x="86" y="139"/>
                      <a:pt x="77" y="139"/>
                    </a:cubicBezTo>
                    <a:cubicBezTo>
                      <a:pt x="68" y="139"/>
                      <a:pt x="60" y="146"/>
                      <a:pt x="60" y="155"/>
                    </a:cubicBezTo>
                    <a:cubicBezTo>
                      <a:pt x="60" y="157"/>
                      <a:pt x="61" y="159"/>
                      <a:pt x="61" y="161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8"/>
                      <a:pt x="17" y="218"/>
                      <a:pt x="16" y="218"/>
                    </a:cubicBezTo>
                    <a:cubicBezTo>
                      <a:pt x="7" y="218"/>
                      <a:pt x="0" y="226"/>
                      <a:pt x="0" y="235"/>
                    </a:cubicBezTo>
                    <a:cubicBezTo>
                      <a:pt x="0" y="244"/>
                      <a:pt x="7" y="251"/>
                      <a:pt x="16" y="251"/>
                    </a:cubicBezTo>
                    <a:cubicBezTo>
                      <a:pt x="25" y="251"/>
                      <a:pt x="33" y="244"/>
                      <a:pt x="33" y="235"/>
                    </a:cubicBezTo>
                    <a:cubicBezTo>
                      <a:pt x="33" y="232"/>
                      <a:pt x="32" y="230"/>
                      <a:pt x="31" y="228"/>
                    </a:cubicBezTo>
                    <a:cubicBezTo>
                      <a:pt x="73" y="172"/>
                      <a:pt x="73" y="172"/>
                      <a:pt x="73" y="172"/>
                    </a:cubicBezTo>
                    <a:cubicBezTo>
                      <a:pt x="74" y="172"/>
                      <a:pt x="76" y="172"/>
                      <a:pt x="77" y="172"/>
                    </a:cubicBezTo>
                    <a:cubicBezTo>
                      <a:pt x="78" y="172"/>
                      <a:pt x="80" y="172"/>
                      <a:pt x="81" y="172"/>
                    </a:cubicBezTo>
                    <a:cubicBezTo>
                      <a:pt x="117" y="220"/>
                      <a:pt x="117" y="220"/>
                      <a:pt x="117" y="220"/>
                    </a:cubicBezTo>
                    <a:cubicBezTo>
                      <a:pt x="116" y="221"/>
                      <a:pt x="116" y="223"/>
                      <a:pt x="116" y="224"/>
                    </a:cubicBezTo>
                    <a:cubicBezTo>
                      <a:pt x="116" y="233"/>
                      <a:pt x="123" y="241"/>
                      <a:pt x="132" y="241"/>
                    </a:cubicBezTo>
                    <a:cubicBezTo>
                      <a:pt x="133" y="242"/>
                      <a:pt x="133" y="242"/>
                      <a:pt x="133" y="242"/>
                    </a:cubicBezTo>
                    <a:cubicBezTo>
                      <a:pt x="134" y="241"/>
                      <a:pt x="134" y="241"/>
                      <a:pt x="134" y="241"/>
                    </a:cubicBezTo>
                    <a:cubicBezTo>
                      <a:pt x="143" y="240"/>
                      <a:pt x="150" y="233"/>
                      <a:pt x="150" y="224"/>
                    </a:cubicBezTo>
                    <a:cubicBezTo>
                      <a:pt x="150" y="223"/>
                      <a:pt x="149" y="222"/>
                      <a:pt x="149" y="220"/>
                    </a:cubicBezTo>
                    <a:cubicBezTo>
                      <a:pt x="275" y="45"/>
                      <a:pt x="275" y="45"/>
                      <a:pt x="275" y="45"/>
                    </a:cubicBezTo>
                    <a:cubicBezTo>
                      <a:pt x="278" y="47"/>
                      <a:pt x="278" y="47"/>
                      <a:pt x="278" y="47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1"/>
                      <a:pt x="295" y="61"/>
                    </a:cubicBezTo>
                    <a:cubicBezTo>
                      <a:pt x="295" y="61"/>
                      <a:pt x="295" y="61"/>
                      <a:pt x="295" y="61"/>
                    </a:cubicBezTo>
                    <a:cubicBezTo>
                      <a:pt x="296" y="61"/>
                      <a:pt x="296" y="61"/>
                      <a:pt x="296" y="61"/>
                    </a:cubicBezTo>
                    <a:cubicBezTo>
                      <a:pt x="297" y="62"/>
                      <a:pt x="298" y="62"/>
                      <a:pt x="299" y="62"/>
                    </a:cubicBezTo>
                    <a:cubicBezTo>
                      <a:pt x="300" y="61"/>
                      <a:pt x="300" y="61"/>
                      <a:pt x="300" y="61"/>
                    </a:cubicBezTo>
                    <a:cubicBezTo>
                      <a:pt x="303" y="60"/>
                      <a:pt x="304" y="58"/>
                      <a:pt x="304" y="56"/>
                    </a:cubicBezTo>
                    <a:lnTo>
                      <a:pt x="30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</p:grpSp>
        <p:sp>
          <p:nvSpPr>
            <p:cNvPr id="176" name="Freeform 278">
              <a:extLst>
                <a:ext uri="{FF2B5EF4-FFF2-40B4-BE49-F238E27FC236}">
                  <a16:creationId xmlns:a16="http://schemas.microsoft.com/office/drawing/2014/main" id="{B31896EF-6532-50F1-1038-3BA728630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3489" y="3043390"/>
              <a:ext cx="792000" cy="540000"/>
            </a:xfrm>
            <a:custGeom>
              <a:avLst/>
              <a:gdLst>
                <a:gd name="T0" fmla="*/ 0 w 3005"/>
                <a:gd name="T1" fmla="*/ 0 h 1890"/>
                <a:gd name="T2" fmla="*/ 0 w 3005"/>
                <a:gd name="T3" fmla="*/ 1890 h 1890"/>
                <a:gd name="T4" fmla="*/ 3005 w 3005"/>
                <a:gd name="T5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05" h="1890">
                  <a:moveTo>
                    <a:pt x="0" y="0"/>
                  </a:moveTo>
                  <a:lnTo>
                    <a:pt x="0" y="1890"/>
                  </a:lnTo>
                  <a:lnTo>
                    <a:pt x="3005" y="1890"/>
                  </a:lnTo>
                </a:path>
              </a:pathLst>
            </a:custGeom>
            <a:noFill/>
            <a:ln w="19050" cap="flat">
              <a:solidFill>
                <a:srgbClr val="D163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8272AD6-A398-F92E-E101-311ADA95AD2F}"/>
              </a:ext>
            </a:extLst>
          </p:cNvPr>
          <p:cNvGrpSpPr/>
          <p:nvPr/>
        </p:nvGrpSpPr>
        <p:grpSpPr>
          <a:xfrm>
            <a:off x="9959760" y="3639361"/>
            <a:ext cx="985622" cy="763586"/>
            <a:chOff x="7746636" y="4647606"/>
            <a:chExt cx="693420" cy="537210"/>
          </a:xfrm>
          <a:solidFill>
            <a:srgbClr val="028945"/>
          </a:solidFill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B6741BB-5D2A-1431-B0A2-68C77228A0DC}"/>
                </a:ext>
              </a:extLst>
            </p:cNvPr>
            <p:cNvGrpSpPr/>
            <p:nvPr/>
          </p:nvGrpSpPr>
          <p:grpSpPr>
            <a:xfrm rot="5400000">
              <a:off x="7824741" y="4569501"/>
              <a:ext cx="537210" cy="693420"/>
              <a:chOff x="7824741" y="4569501"/>
              <a:chExt cx="537210" cy="693420"/>
            </a:xfrm>
            <a:grpFill/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62A93528-6F3C-F9F0-83CB-46FF4E412D79}"/>
                  </a:ext>
                </a:extLst>
              </p:cNvPr>
              <p:cNvGrpSpPr/>
              <p:nvPr/>
            </p:nvGrpSpPr>
            <p:grpSpPr>
              <a:xfrm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092429A2-E8C6-161E-447B-4CD0C23924EC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202AC22C-9797-A249-8E34-E6E37818AB58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548C9C5-9563-54FF-B661-EC1F4CF796E3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CD601BA8-1535-FBCC-7806-3E0384A4AE26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2D2AB15-9609-593D-DDDF-BCBA97626E13}"/>
                  </a:ext>
                </a:extLst>
              </p:cNvPr>
              <p:cNvGrpSpPr/>
              <p:nvPr/>
            </p:nvGrpSpPr>
            <p:grpSpPr>
              <a:xfrm flipH="1"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47CE563C-23DB-8CC5-1031-6592795978E2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8FBDCBA-697D-B9A4-AB56-16A54A499DE3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9E0746D1-C11B-9B50-86C3-D6D4C7951165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C766A4F1-28D1-667C-95B2-289F29356508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C49AA2A-226F-2568-E4C1-C8223172D467}"/>
                </a:ext>
              </a:extLst>
            </p:cNvPr>
            <p:cNvGrpSpPr/>
            <p:nvPr/>
          </p:nvGrpSpPr>
          <p:grpSpPr>
            <a:xfrm>
              <a:off x="7884279" y="4727140"/>
              <a:ext cx="368127" cy="378142"/>
              <a:chOff x="4994299" y="2323786"/>
              <a:chExt cx="2149907" cy="2208395"/>
            </a:xfrm>
            <a:grpFill/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71DB4DE9-755F-79BE-3023-1FEDD1D50B3C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2FCAF32-133E-0381-D06E-AAD471FAA6AF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263D2528-E0FA-9904-CF84-02412B10CB77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40937496-DCA9-07C0-08FA-D8291914632C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C2E3AAD3-B7BE-3EC2-A909-EB6098B7BAA0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904250" y="252689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Data selection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229269" y="252689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Model training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341840" y="2526890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Sensitivity analysis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729649" y="5201264"/>
            <a:ext cx="235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Data pre-processing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487851" y="520126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Backtesting</a:t>
            </a:r>
          </a:p>
        </p:txBody>
      </p: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features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  <a:br>
              <a:rPr lang="en-US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stocks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days</a:t>
            </a:r>
            <a:r>
              <a:rPr lang="en-US" dirty="0">
                <a:latin typeface="Avenir Book" panose="02000503020000020003" pitchFamily="2" charset="0"/>
              </a:rPr>
              <a:t> are the most influential?</a:t>
            </a: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CDBB4E-933D-F5E8-AD7E-91E4E570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16" y="1809750"/>
            <a:ext cx="5071288" cy="253564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2BA5BD0-15B7-F208-CCDB-77195FC5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0853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features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  <a:br>
              <a:rPr lang="en-US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stocks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days</a:t>
            </a:r>
            <a:r>
              <a:rPr lang="en-US" dirty="0">
                <a:latin typeface="Avenir Book" panose="02000503020000020003" pitchFamily="2" charset="0"/>
              </a:rPr>
              <a:t> are the most influential?</a:t>
            </a: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8" name="Picture 17" descr="A graph of blue bars&#10;&#10;Description automatically generated">
            <a:extLst>
              <a:ext uri="{FF2B5EF4-FFF2-40B4-BE49-F238E27FC236}">
                <a16:creationId xmlns:a16="http://schemas.microsoft.com/office/drawing/2014/main" id="{0DE15DA4-1754-AE3D-4CD5-680071EE9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16" y="1809751"/>
            <a:ext cx="4966161" cy="233087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EF981D-F0EF-2BA0-262B-A2067DE9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8719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The sensitivity analysis could not exclude features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Could not re-train with new reduced data set</a:t>
            </a:r>
          </a:p>
          <a:p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The hyperparameters could not be further improved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Overall low signal-to-noise ratio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1" y="1811177"/>
            <a:ext cx="411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Novel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Replace sentiment data with fundamental/senate trading/weather/… other alternative data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Stronger focus on data and feature engineering: follow different approaches to produce stable signals from noisy data 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Both approaches outside of actual reinforcement learning</a:t>
            </a:r>
            <a:endParaRPr lang="en-GB" dirty="0">
              <a:latin typeface="Avenir Book" panose="02000503020000020003" pitchFamily="2" charset="0"/>
            </a:endParaRP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35B1B-1182-9D8A-3FC4-C4B9E74243A1}"/>
              </a:ext>
            </a:extLst>
          </p:cNvPr>
          <p:cNvGrpSpPr/>
          <p:nvPr/>
        </p:nvGrpSpPr>
        <p:grpSpPr>
          <a:xfrm>
            <a:off x="3558909" y="3634514"/>
            <a:ext cx="832184" cy="773788"/>
            <a:chOff x="6706730" y="3982353"/>
            <a:chExt cx="1101265" cy="1023987"/>
          </a:xfrm>
          <a:solidFill>
            <a:srgbClr val="008C8B"/>
          </a:solidFill>
        </p:grpSpPr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09728683-F1CF-F6A1-6AF6-DF348803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730" y="3982353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isk with solid fill">
              <a:extLst>
                <a:ext uri="{FF2B5EF4-FFF2-40B4-BE49-F238E27FC236}">
                  <a16:creationId xmlns:a16="http://schemas.microsoft.com/office/drawing/2014/main" id="{8FA2FF27-94C0-10A7-DAAC-A29FB589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1208" y="4439553"/>
              <a:ext cx="566787" cy="566787"/>
            </a:xfrm>
            <a:prstGeom prst="rect">
              <a:avLst/>
            </a:prstGeom>
          </p:spPr>
        </p:pic>
      </p:grpSp>
      <p:grpSp>
        <p:nvGrpSpPr>
          <p:cNvPr id="135" name="Group 6">
            <a:extLst>
              <a:ext uri="{FF2B5EF4-FFF2-40B4-BE49-F238E27FC236}">
                <a16:creationId xmlns:a16="http://schemas.microsoft.com/office/drawing/2014/main" id="{BD133A94-20C8-6D03-8CF9-B2F20E0425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3277" y="3625628"/>
            <a:ext cx="816467" cy="844093"/>
            <a:chOff x="885" y="1456"/>
            <a:chExt cx="798" cy="825"/>
          </a:xfrm>
          <a:solidFill>
            <a:srgbClr val="004D93"/>
          </a:solidFill>
        </p:grpSpPr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5C87B336-DACC-D470-56E7-98DE5B69A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232EF1AA-3F37-6F26-1FEA-A301757C8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34A792E8-6C5A-B3B8-97A3-C64FAF93F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98C9D5CB-2422-2E03-E140-168DA5D66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D91C3026-2E7C-A87C-B0E7-533244C13F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814C2BBF-39F3-AE93-AC46-4CD55D863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311208F3-5DC6-64B6-4E16-5414D217F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666AF012-A601-647D-A0F8-3A9FDA649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E52F150-3A40-0930-B520-6641DA3DD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3DF4C2CD-B501-6AFC-A490-B980E509B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AFC60C-1379-DE12-22C7-0F17E5786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AA25BD01-DF29-C59C-B5E8-A4F283B09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48EA034B-0928-01B5-BAC1-6DE1D52D8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7E4D3A9-0A26-F98F-36BD-DC87BFC7C473}"/>
              </a:ext>
            </a:extLst>
          </p:cNvPr>
          <p:cNvGrpSpPr/>
          <p:nvPr/>
        </p:nvGrpSpPr>
        <p:grpSpPr>
          <a:xfrm>
            <a:off x="1490902" y="3601768"/>
            <a:ext cx="546504" cy="845862"/>
            <a:chOff x="2446713" y="2893152"/>
            <a:chExt cx="385857" cy="597217"/>
          </a:xfrm>
          <a:solidFill>
            <a:srgbClr val="8C0073"/>
          </a:solidFill>
        </p:grpSpPr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04EDFD53-F01D-28AB-D871-97DB1FE79E5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6713" y="3114885"/>
              <a:ext cx="385857" cy="46676"/>
            </a:xfrm>
            <a:custGeom>
              <a:avLst/>
              <a:gdLst>
                <a:gd name="T0" fmla="*/ 217 w 225"/>
                <a:gd name="T1" fmla="*/ 1 h 27"/>
                <a:gd name="T2" fmla="*/ 8 w 225"/>
                <a:gd name="T3" fmla="*/ 0 h 27"/>
                <a:gd name="T4" fmla="*/ 0 w 225"/>
                <a:gd name="T5" fmla="*/ 8 h 27"/>
                <a:gd name="T6" fmla="*/ 0 w 225"/>
                <a:gd name="T7" fmla="*/ 18 h 27"/>
                <a:gd name="T8" fmla="*/ 8 w 225"/>
                <a:gd name="T9" fmla="*/ 26 h 27"/>
                <a:gd name="T10" fmla="*/ 216 w 225"/>
                <a:gd name="T11" fmla="*/ 27 h 27"/>
                <a:gd name="T12" fmla="*/ 224 w 225"/>
                <a:gd name="T13" fmla="*/ 19 h 27"/>
                <a:gd name="T14" fmla="*/ 224 w 225"/>
                <a:gd name="T15" fmla="*/ 9 h 27"/>
                <a:gd name="T16" fmla="*/ 217 w 225"/>
                <a:gd name="T1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7">
                  <a:moveTo>
                    <a:pt x="217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3"/>
                    <a:pt x="4" y="26"/>
                    <a:pt x="8" y="26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21" y="27"/>
                    <a:pt x="224" y="24"/>
                    <a:pt x="224" y="19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5" y="5"/>
                    <a:pt x="221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78" tIns="47889" rIns="95778" bIns="47889" numCol="1" anchor="t" anchorCtr="0" compatLnSpc="1">
              <a:prstTxWarp prst="textNoShape">
                <a:avLst/>
              </a:prstTxWarp>
            </a:bodyPr>
            <a:lstStyle/>
            <a:p>
              <a:endParaRPr lang="de-DE" sz="943" dirty="0">
                <a:solidFill>
                  <a:srgbClr val="C00000"/>
                </a:solidFill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BEBE412-911C-3214-0D8A-7B7FC24E8711}"/>
                </a:ext>
              </a:extLst>
            </p:cNvPr>
            <p:cNvGrpSpPr/>
            <p:nvPr/>
          </p:nvGrpSpPr>
          <p:grpSpPr>
            <a:xfrm>
              <a:off x="2472539" y="2893152"/>
              <a:ext cx="344367" cy="597217"/>
              <a:chOff x="2540870" y="2630615"/>
              <a:chExt cx="344367" cy="597217"/>
            </a:xfrm>
            <a:grpFill/>
          </p:grpSpPr>
          <p:sp>
            <p:nvSpPr>
              <p:cNvPr id="172" name="Freeform 21">
                <a:extLst>
                  <a:ext uri="{FF2B5EF4-FFF2-40B4-BE49-F238E27FC236}">
                    <a16:creationId xmlns:a16="http://schemas.microsoft.com/office/drawing/2014/main" id="{D53C2773-D21D-D82F-E8B9-F682EBAE1A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0870" y="2910434"/>
                <a:ext cx="344367" cy="317398"/>
              </a:xfrm>
              <a:custGeom>
                <a:avLst/>
                <a:gdLst>
                  <a:gd name="T0" fmla="*/ 58 w 332"/>
                  <a:gd name="T1" fmla="*/ 0 h 306"/>
                  <a:gd name="T2" fmla="*/ 122 w 332"/>
                  <a:gd name="T3" fmla="*/ 94 h 306"/>
                  <a:gd name="T4" fmla="*/ 107 w 332"/>
                  <a:gd name="T5" fmla="*/ 104 h 306"/>
                  <a:gd name="T6" fmla="*/ 38 w 332"/>
                  <a:gd name="T7" fmla="*/ 0 h 306"/>
                  <a:gd name="T8" fmla="*/ 0 w 332"/>
                  <a:gd name="T9" fmla="*/ 0 h 306"/>
                  <a:gd name="T10" fmla="*/ 121 w 332"/>
                  <a:gd name="T11" fmla="*/ 179 h 306"/>
                  <a:gd name="T12" fmla="*/ 122 w 332"/>
                  <a:gd name="T13" fmla="*/ 179 h 306"/>
                  <a:gd name="T14" fmla="*/ 122 w 332"/>
                  <a:gd name="T15" fmla="*/ 266 h 306"/>
                  <a:gd name="T16" fmla="*/ 210 w 332"/>
                  <a:gd name="T17" fmla="*/ 306 h 306"/>
                  <a:gd name="T18" fmla="*/ 210 w 332"/>
                  <a:gd name="T19" fmla="*/ 179 h 306"/>
                  <a:gd name="T20" fmla="*/ 332 w 332"/>
                  <a:gd name="T21" fmla="*/ 0 h 306"/>
                  <a:gd name="T22" fmla="*/ 58 w 332"/>
                  <a:gd name="T2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2" h="306">
                    <a:moveTo>
                      <a:pt x="58" y="0"/>
                    </a:moveTo>
                    <a:lnTo>
                      <a:pt x="122" y="94"/>
                    </a:lnTo>
                    <a:lnTo>
                      <a:pt x="107" y="104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121" y="179"/>
                    </a:lnTo>
                    <a:lnTo>
                      <a:pt x="122" y="179"/>
                    </a:lnTo>
                    <a:lnTo>
                      <a:pt x="122" y="266"/>
                    </a:lnTo>
                    <a:lnTo>
                      <a:pt x="210" y="306"/>
                    </a:lnTo>
                    <a:lnTo>
                      <a:pt x="210" y="179"/>
                    </a:lnTo>
                    <a:lnTo>
                      <a:pt x="332" y="0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CA5C4B-4A7B-954B-A88F-3E862299DFFF}"/>
                  </a:ext>
                </a:extLst>
              </p:cNvPr>
              <p:cNvSpPr txBox="1"/>
              <p:nvPr/>
            </p:nvSpPr>
            <p:spPr bwMode="gray">
              <a:xfrm>
                <a:off x="2559906" y="2630615"/>
                <a:ext cx="296409" cy="217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1101001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0001010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0110100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1011001</a:t>
                </a: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10833BA-093C-C968-2C75-CD9FEAF0B078}"/>
              </a:ext>
            </a:extLst>
          </p:cNvPr>
          <p:cNvGrpSpPr/>
          <p:nvPr/>
        </p:nvGrpSpPr>
        <p:grpSpPr>
          <a:xfrm>
            <a:off x="7809534" y="3692756"/>
            <a:ext cx="965991" cy="658630"/>
            <a:chOff x="7313489" y="3043390"/>
            <a:chExt cx="792000" cy="540000"/>
          </a:xfrm>
          <a:solidFill>
            <a:srgbClr val="D16301"/>
          </a:solidFill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AEFC579-CDB6-72D0-0FD2-472E707B1E10}"/>
                </a:ext>
              </a:extLst>
            </p:cNvPr>
            <p:cNvGrpSpPr/>
            <p:nvPr/>
          </p:nvGrpSpPr>
          <p:grpSpPr>
            <a:xfrm>
              <a:off x="7433959" y="3056702"/>
              <a:ext cx="466128" cy="418354"/>
              <a:chOff x="6864067" y="6318804"/>
              <a:chExt cx="1075973" cy="965695"/>
            </a:xfrm>
            <a:grpFill/>
          </p:grpSpPr>
          <p:sp>
            <p:nvSpPr>
              <p:cNvPr id="167" name="Freeform 10">
                <a:extLst>
                  <a:ext uri="{FF2B5EF4-FFF2-40B4-BE49-F238E27FC236}">
                    <a16:creationId xmlns:a16="http://schemas.microsoft.com/office/drawing/2014/main" id="{81811932-C6C0-50C1-2B96-5DC6CE29267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448373" y="6742855"/>
                <a:ext cx="491667" cy="541644"/>
              </a:xfrm>
              <a:custGeom>
                <a:avLst/>
                <a:gdLst>
                  <a:gd name="T0" fmla="*/ 187 w 194"/>
                  <a:gd name="T1" fmla="*/ 182 h 213"/>
                  <a:gd name="T2" fmla="*/ 138 w 194"/>
                  <a:gd name="T3" fmla="*/ 123 h 213"/>
                  <a:gd name="T4" fmla="*/ 153 w 194"/>
                  <a:gd name="T5" fmla="*/ 85 h 213"/>
                  <a:gd name="T6" fmla="*/ 86 w 194"/>
                  <a:gd name="T7" fmla="*/ 4 h 213"/>
                  <a:gd name="T8" fmla="*/ 4 w 194"/>
                  <a:gd name="T9" fmla="*/ 70 h 213"/>
                  <a:gd name="T10" fmla="*/ 71 w 194"/>
                  <a:gd name="T11" fmla="*/ 151 h 213"/>
                  <a:gd name="T12" fmla="*/ 109 w 194"/>
                  <a:gd name="T13" fmla="*/ 144 h 213"/>
                  <a:gd name="T14" fmla="*/ 160 w 194"/>
                  <a:gd name="T15" fmla="*/ 204 h 213"/>
                  <a:gd name="T16" fmla="*/ 185 w 194"/>
                  <a:gd name="T17" fmla="*/ 206 h 213"/>
                  <a:gd name="T18" fmla="*/ 187 w 194"/>
                  <a:gd name="T19" fmla="*/ 182 h 213"/>
                  <a:gd name="T20" fmla="*/ 123 w 194"/>
                  <a:gd name="T21" fmla="*/ 82 h 213"/>
                  <a:gd name="T22" fmla="*/ 75 w 194"/>
                  <a:gd name="T23" fmla="*/ 121 h 213"/>
                  <a:gd name="T24" fmla="*/ 35 w 194"/>
                  <a:gd name="T25" fmla="*/ 73 h 213"/>
                  <a:gd name="T26" fmla="*/ 83 w 194"/>
                  <a:gd name="T27" fmla="*/ 34 h 213"/>
                  <a:gd name="T28" fmla="*/ 123 w 194"/>
                  <a:gd name="T29" fmla="*/ 8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4" h="213">
                    <a:moveTo>
                      <a:pt x="187" y="182"/>
                    </a:moveTo>
                    <a:cubicBezTo>
                      <a:pt x="138" y="123"/>
                      <a:pt x="138" y="123"/>
                      <a:pt x="138" y="123"/>
                    </a:cubicBezTo>
                    <a:cubicBezTo>
                      <a:pt x="146" y="112"/>
                      <a:pt x="151" y="99"/>
                      <a:pt x="153" y="85"/>
                    </a:cubicBezTo>
                    <a:cubicBezTo>
                      <a:pt x="157" y="44"/>
                      <a:pt x="127" y="8"/>
                      <a:pt x="86" y="4"/>
                    </a:cubicBezTo>
                    <a:cubicBezTo>
                      <a:pt x="45" y="0"/>
                      <a:pt x="9" y="29"/>
                      <a:pt x="4" y="70"/>
                    </a:cubicBezTo>
                    <a:cubicBezTo>
                      <a:pt x="0" y="110"/>
                      <a:pt x="30" y="147"/>
                      <a:pt x="71" y="151"/>
                    </a:cubicBezTo>
                    <a:cubicBezTo>
                      <a:pt x="84" y="152"/>
                      <a:pt x="98" y="150"/>
                      <a:pt x="109" y="14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66" y="211"/>
                      <a:pt x="178" y="213"/>
                      <a:pt x="185" y="206"/>
                    </a:cubicBezTo>
                    <a:cubicBezTo>
                      <a:pt x="193" y="200"/>
                      <a:pt x="194" y="189"/>
                      <a:pt x="187" y="182"/>
                    </a:cubicBezTo>
                    <a:close/>
                    <a:moveTo>
                      <a:pt x="123" y="82"/>
                    </a:moveTo>
                    <a:cubicBezTo>
                      <a:pt x="120" y="106"/>
                      <a:pt x="99" y="123"/>
                      <a:pt x="75" y="121"/>
                    </a:cubicBezTo>
                    <a:cubicBezTo>
                      <a:pt x="50" y="118"/>
                      <a:pt x="32" y="97"/>
                      <a:pt x="35" y="73"/>
                    </a:cubicBezTo>
                    <a:cubicBezTo>
                      <a:pt x="37" y="49"/>
                      <a:pt x="59" y="31"/>
                      <a:pt x="83" y="34"/>
                    </a:cubicBezTo>
                    <a:cubicBezTo>
                      <a:pt x="108" y="36"/>
                      <a:pt x="126" y="57"/>
                      <a:pt x="123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8" name="Freeform 5">
                <a:extLst>
                  <a:ext uri="{FF2B5EF4-FFF2-40B4-BE49-F238E27FC236}">
                    <a16:creationId xmlns:a16="http://schemas.microsoft.com/office/drawing/2014/main" id="{97C732A8-CD18-FDD9-6B15-A33EBED06A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864067" y="6318804"/>
                <a:ext cx="901402" cy="748320"/>
              </a:xfrm>
              <a:custGeom>
                <a:avLst/>
                <a:gdLst>
                  <a:gd name="T0" fmla="*/ 300 w 304"/>
                  <a:gd name="T1" fmla="*/ 4 h 251"/>
                  <a:gd name="T2" fmla="*/ 298 w 304"/>
                  <a:gd name="T3" fmla="*/ 1 h 251"/>
                  <a:gd name="T4" fmla="*/ 294 w 304"/>
                  <a:gd name="T5" fmla="*/ 0 h 251"/>
                  <a:gd name="T6" fmla="*/ 244 w 304"/>
                  <a:gd name="T7" fmla="*/ 8 h 251"/>
                  <a:gd name="T8" fmla="*/ 238 w 304"/>
                  <a:gd name="T9" fmla="*/ 12 h 251"/>
                  <a:gd name="T10" fmla="*/ 239 w 304"/>
                  <a:gd name="T11" fmla="*/ 17 h 251"/>
                  <a:gd name="T12" fmla="*/ 259 w 304"/>
                  <a:gd name="T13" fmla="*/ 33 h 251"/>
                  <a:gd name="T14" fmla="*/ 262 w 304"/>
                  <a:gd name="T15" fmla="*/ 35 h 251"/>
                  <a:gd name="T16" fmla="*/ 138 w 304"/>
                  <a:gd name="T17" fmla="*/ 209 h 251"/>
                  <a:gd name="T18" fmla="*/ 133 w 304"/>
                  <a:gd name="T19" fmla="*/ 208 h 251"/>
                  <a:gd name="T20" fmla="*/ 128 w 304"/>
                  <a:gd name="T21" fmla="*/ 208 h 251"/>
                  <a:gd name="T22" fmla="*/ 93 w 304"/>
                  <a:gd name="T23" fmla="*/ 161 h 251"/>
                  <a:gd name="T24" fmla="*/ 94 w 304"/>
                  <a:gd name="T25" fmla="*/ 155 h 251"/>
                  <a:gd name="T26" fmla="*/ 77 w 304"/>
                  <a:gd name="T27" fmla="*/ 139 h 251"/>
                  <a:gd name="T28" fmla="*/ 60 w 304"/>
                  <a:gd name="T29" fmla="*/ 155 h 251"/>
                  <a:gd name="T30" fmla="*/ 61 w 304"/>
                  <a:gd name="T31" fmla="*/ 161 h 251"/>
                  <a:gd name="T32" fmla="*/ 19 w 304"/>
                  <a:gd name="T33" fmla="*/ 218 h 251"/>
                  <a:gd name="T34" fmla="*/ 16 w 304"/>
                  <a:gd name="T35" fmla="*/ 218 h 251"/>
                  <a:gd name="T36" fmla="*/ 0 w 304"/>
                  <a:gd name="T37" fmla="*/ 235 h 251"/>
                  <a:gd name="T38" fmla="*/ 16 w 304"/>
                  <a:gd name="T39" fmla="*/ 251 h 251"/>
                  <a:gd name="T40" fmla="*/ 33 w 304"/>
                  <a:gd name="T41" fmla="*/ 235 h 251"/>
                  <a:gd name="T42" fmla="*/ 31 w 304"/>
                  <a:gd name="T43" fmla="*/ 228 h 251"/>
                  <a:gd name="T44" fmla="*/ 73 w 304"/>
                  <a:gd name="T45" fmla="*/ 172 h 251"/>
                  <a:gd name="T46" fmla="*/ 77 w 304"/>
                  <a:gd name="T47" fmla="*/ 172 h 251"/>
                  <a:gd name="T48" fmla="*/ 81 w 304"/>
                  <a:gd name="T49" fmla="*/ 172 h 251"/>
                  <a:gd name="T50" fmla="*/ 117 w 304"/>
                  <a:gd name="T51" fmla="*/ 220 h 251"/>
                  <a:gd name="T52" fmla="*/ 116 w 304"/>
                  <a:gd name="T53" fmla="*/ 224 h 251"/>
                  <a:gd name="T54" fmla="*/ 132 w 304"/>
                  <a:gd name="T55" fmla="*/ 241 h 251"/>
                  <a:gd name="T56" fmla="*/ 133 w 304"/>
                  <a:gd name="T57" fmla="*/ 242 h 251"/>
                  <a:gd name="T58" fmla="*/ 134 w 304"/>
                  <a:gd name="T59" fmla="*/ 241 h 251"/>
                  <a:gd name="T60" fmla="*/ 150 w 304"/>
                  <a:gd name="T61" fmla="*/ 224 h 251"/>
                  <a:gd name="T62" fmla="*/ 149 w 304"/>
                  <a:gd name="T63" fmla="*/ 220 h 251"/>
                  <a:gd name="T64" fmla="*/ 275 w 304"/>
                  <a:gd name="T65" fmla="*/ 45 h 251"/>
                  <a:gd name="T66" fmla="*/ 278 w 304"/>
                  <a:gd name="T67" fmla="*/ 47 h 251"/>
                  <a:gd name="T68" fmla="*/ 295 w 304"/>
                  <a:gd name="T69" fmla="*/ 60 h 251"/>
                  <a:gd name="T70" fmla="*/ 295 w 304"/>
                  <a:gd name="T71" fmla="*/ 60 h 251"/>
                  <a:gd name="T72" fmla="*/ 295 w 304"/>
                  <a:gd name="T73" fmla="*/ 61 h 251"/>
                  <a:gd name="T74" fmla="*/ 295 w 304"/>
                  <a:gd name="T75" fmla="*/ 61 h 251"/>
                  <a:gd name="T76" fmla="*/ 296 w 304"/>
                  <a:gd name="T77" fmla="*/ 61 h 251"/>
                  <a:gd name="T78" fmla="*/ 299 w 304"/>
                  <a:gd name="T79" fmla="*/ 62 h 251"/>
                  <a:gd name="T80" fmla="*/ 300 w 304"/>
                  <a:gd name="T81" fmla="*/ 61 h 251"/>
                  <a:gd name="T82" fmla="*/ 304 w 304"/>
                  <a:gd name="T83" fmla="*/ 56 h 251"/>
                  <a:gd name="T84" fmla="*/ 300 w 304"/>
                  <a:gd name="T85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4" h="251">
                    <a:moveTo>
                      <a:pt x="300" y="4"/>
                    </a:moveTo>
                    <a:cubicBezTo>
                      <a:pt x="300" y="4"/>
                      <a:pt x="300" y="2"/>
                      <a:pt x="298" y="1"/>
                    </a:cubicBezTo>
                    <a:cubicBezTo>
                      <a:pt x="297" y="0"/>
                      <a:pt x="295" y="0"/>
                      <a:pt x="294" y="0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2" y="9"/>
                      <a:pt x="239" y="9"/>
                      <a:pt x="238" y="12"/>
                    </a:cubicBezTo>
                    <a:cubicBezTo>
                      <a:pt x="237" y="13"/>
                      <a:pt x="237" y="15"/>
                      <a:pt x="239" y="17"/>
                    </a:cubicBezTo>
                    <a:cubicBezTo>
                      <a:pt x="259" y="33"/>
                      <a:pt x="259" y="33"/>
                      <a:pt x="259" y="33"/>
                    </a:cubicBezTo>
                    <a:cubicBezTo>
                      <a:pt x="262" y="35"/>
                      <a:pt x="262" y="35"/>
                      <a:pt x="262" y="35"/>
                    </a:cubicBezTo>
                    <a:cubicBezTo>
                      <a:pt x="138" y="209"/>
                      <a:pt x="138" y="209"/>
                      <a:pt x="138" y="209"/>
                    </a:cubicBezTo>
                    <a:cubicBezTo>
                      <a:pt x="136" y="208"/>
                      <a:pt x="135" y="208"/>
                      <a:pt x="133" y="208"/>
                    </a:cubicBezTo>
                    <a:cubicBezTo>
                      <a:pt x="131" y="208"/>
                      <a:pt x="130" y="208"/>
                      <a:pt x="128" y="208"/>
                    </a:cubicBezTo>
                    <a:cubicBezTo>
                      <a:pt x="93" y="161"/>
                      <a:pt x="93" y="161"/>
                      <a:pt x="93" y="161"/>
                    </a:cubicBezTo>
                    <a:cubicBezTo>
                      <a:pt x="93" y="159"/>
                      <a:pt x="94" y="157"/>
                      <a:pt x="94" y="155"/>
                    </a:cubicBezTo>
                    <a:cubicBezTo>
                      <a:pt x="94" y="146"/>
                      <a:pt x="86" y="139"/>
                      <a:pt x="77" y="139"/>
                    </a:cubicBezTo>
                    <a:cubicBezTo>
                      <a:pt x="68" y="139"/>
                      <a:pt x="60" y="146"/>
                      <a:pt x="60" y="155"/>
                    </a:cubicBezTo>
                    <a:cubicBezTo>
                      <a:pt x="60" y="157"/>
                      <a:pt x="61" y="159"/>
                      <a:pt x="61" y="161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8"/>
                      <a:pt x="17" y="218"/>
                      <a:pt x="16" y="218"/>
                    </a:cubicBezTo>
                    <a:cubicBezTo>
                      <a:pt x="7" y="218"/>
                      <a:pt x="0" y="226"/>
                      <a:pt x="0" y="235"/>
                    </a:cubicBezTo>
                    <a:cubicBezTo>
                      <a:pt x="0" y="244"/>
                      <a:pt x="7" y="251"/>
                      <a:pt x="16" y="251"/>
                    </a:cubicBezTo>
                    <a:cubicBezTo>
                      <a:pt x="25" y="251"/>
                      <a:pt x="33" y="244"/>
                      <a:pt x="33" y="235"/>
                    </a:cubicBezTo>
                    <a:cubicBezTo>
                      <a:pt x="33" y="232"/>
                      <a:pt x="32" y="230"/>
                      <a:pt x="31" y="228"/>
                    </a:cubicBezTo>
                    <a:cubicBezTo>
                      <a:pt x="73" y="172"/>
                      <a:pt x="73" y="172"/>
                      <a:pt x="73" y="172"/>
                    </a:cubicBezTo>
                    <a:cubicBezTo>
                      <a:pt x="74" y="172"/>
                      <a:pt x="76" y="172"/>
                      <a:pt x="77" y="172"/>
                    </a:cubicBezTo>
                    <a:cubicBezTo>
                      <a:pt x="78" y="172"/>
                      <a:pt x="80" y="172"/>
                      <a:pt x="81" y="172"/>
                    </a:cubicBezTo>
                    <a:cubicBezTo>
                      <a:pt x="117" y="220"/>
                      <a:pt x="117" y="220"/>
                      <a:pt x="117" y="220"/>
                    </a:cubicBezTo>
                    <a:cubicBezTo>
                      <a:pt x="116" y="221"/>
                      <a:pt x="116" y="223"/>
                      <a:pt x="116" y="224"/>
                    </a:cubicBezTo>
                    <a:cubicBezTo>
                      <a:pt x="116" y="233"/>
                      <a:pt x="123" y="241"/>
                      <a:pt x="132" y="241"/>
                    </a:cubicBezTo>
                    <a:cubicBezTo>
                      <a:pt x="133" y="242"/>
                      <a:pt x="133" y="242"/>
                      <a:pt x="133" y="242"/>
                    </a:cubicBezTo>
                    <a:cubicBezTo>
                      <a:pt x="134" y="241"/>
                      <a:pt x="134" y="241"/>
                      <a:pt x="134" y="241"/>
                    </a:cubicBezTo>
                    <a:cubicBezTo>
                      <a:pt x="143" y="240"/>
                      <a:pt x="150" y="233"/>
                      <a:pt x="150" y="224"/>
                    </a:cubicBezTo>
                    <a:cubicBezTo>
                      <a:pt x="150" y="223"/>
                      <a:pt x="149" y="222"/>
                      <a:pt x="149" y="220"/>
                    </a:cubicBezTo>
                    <a:cubicBezTo>
                      <a:pt x="275" y="45"/>
                      <a:pt x="275" y="45"/>
                      <a:pt x="275" y="45"/>
                    </a:cubicBezTo>
                    <a:cubicBezTo>
                      <a:pt x="278" y="47"/>
                      <a:pt x="278" y="47"/>
                      <a:pt x="278" y="47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1"/>
                      <a:pt x="295" y="61"/>
                    </a:cubicBezTo>
                    <a:cubicBezTo>
                      <a:pt x="295" y="61"/>
                      <a:pt x="295" y="61"/>
                      <a:pt x="295" y="61"/>
                    </a:cubicBezTo>
                    <a:cubicBezTo>
                      <a:pt x="296" y="61"/>
                      <a:pt x="296" y="61"/>
                      <a:pt x="296" y="61"/>
                    </a:cubicBezTo>
                    <a:cubicBezTo>
                      <a:pt x="297" y="62"/>
                      <a:pt x="298" y="62"/>
                      <a:pt x="299" y="62"/>
                    </a:cubicBezTo>
                    <a:cubicBezTo>
                      <a:pt x="300" y="61"/>
                      <a:pt x="300" y="61"/>
                      <a:pt x="300" y="61"/>
                    </a:cubicBezTo>
                    <a:cubicBezTo>
                      <a:pt x="303" y="60"/>
                      <a:pt x="304" y="58"/>
                      <a:pt x="304" y="56"/>
                    </a:cubicBezTo>
                    <a:lnTo>
                      <a:pt x="30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</p:grpSp>
        <p:sp>
          <p:nvSpPr>
            <p:cNvPr id="176" name="Freeform 278">
              <a:extLst>
                <a:ext uri="{FF2B5EF4-FFF2-40B4-BE49-F238E27FC236}">
                  <a16:creationId xmlns:a16="http://schemas.microsoft.com/office/drawing/2014/main" id="{B31896EF-6532-50F1-1038-3BA728630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3489" y="3043390"/>
              <a:ext cx="792000" cy="540000"/>
            </a:xfrm>
            <a:custGeom>
              <a:avLst/>
              <a:gdLst>
                <a:gd name="T0" fmla="*/ 0 w 3005"/>
                <a:gd name="T1" fmla="*/ 0 h 1890"/>
                <a:gd name="T2" fmla="*/ 0 w 3005"/>
                <a:gd name="T3" fmla="*/ 1890 h 1890"/>
                <a:gd name="T4" fmla="*/ 3005 w 3005"/>
                <a:gd name="T5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05" h="1890">
                  <a:moveTo>
                    <a:pt x="0" y="0"/>
                  </a:moveTo>
                  <a:lnTo>
                    <a:pt x="0" y="1890"/>
                  </a:lnTo>
                  <a:lnTo>
                    <a:pt x="3005" y="1890"/>
                  </a:lnTo>
                </a:path>
              </a:pathLst>
            </a:custGeom>
            <a:noFill/>
            <a:ln w="19050" cap="flat">
              <a:solidFill>
                <a:srgbClr val="D163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8272AD6-A398-F92E-E101-311ADA95AD2F}"/>
              </a:ext>
            </a:extLst>
          </p:cNvPr>
          <p:cNvGrpSpPr/>
          <p:nvPr/>
        </p:nvGrpSpPr>
        <p:grpSpPr>
          <a:xfrm>
            <a:off x="9959760" y="3639361"/>
            <a:ext cx="985622" cy="763586"/>
            <a:chOff x="7746636" y="4647606"/>
            <a:chExt cx="693420" cy="537210"/>
          </a:xfrm>
          <a:solidFill>
            <a:srgbClr val="028945"/>
          </a:solidFill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B6741BB-5D2A-1431-B0A2-68C77228A0DC}"/>
                </a:ext>
              </a:extLst>
            </p:cNvPr>
            <p:cNvGrpSpPr/>
            <p:nvPr/>
          </p:nvGrpSpPr>
          <p:grpSpPr>
            <a:xfrm rot="5400000">
              <a:off x="7824741" y="4569501"/>
              <a:ext cx="537210" cy="693420"/>
              <a:chOff x="7824741" y="4569501"/>
              <a:chExt cx="537210" cy="693420"/>
            </a:xfrm>
            <a:grpFill/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62A93528-6F3C-F9F0-83CB-46FF4E412D79}"/>
                  </a:ext>
                </a:extLst>
              </p:cNvPr>
              <p:cNvGrpSpPr/>
              <p:nvPr/>
            </p:nvGrpSpPr>
            <p:grpSpPr>
              <a:xfrm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092429A2-E8C6-161E-447B-4CD0C23924EC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202AC22C-9797-A249-8E34-E6E37818AB58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548C9C5-9563-54FF-B661-EC1F4CF796E3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CD601BA8-1535-FBCC-7806-3E0384A4AE26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2D2AB15-9609-593D-DDDF-BCBA97626E13}"/>
                  </a:ext>
                </a:extLst>
              </p:cNvPr>
              <p:cNvGrpSpPr/>
              <p:nvPr/>
            </p:nvGrpSpPr>
            <p:grpSpPr>
              <a:xfrm flipH="1"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47CE563C-23DB-8CC5-1031-6592795978E2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8FBDCBA-697D-B9A4-AB56-16A54A499DE3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9E0746D1-C11B-9B50-86C3-D6D4C7951165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C766A4F1-28D1-667C-95B2-289F29356508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C49AA2A-226F-2568-E4C1-C8223172D467}"/>
                </a:ext>
              </a:extLst>
            </p:cNvPr>
            <p:cNvGrpSpPr/>
            <p:nvPr/>
          </p:nvGrpSpPr>
          <p:grpSpPr>
            <a:xfrm>
              <a:off x="7884279" y="4727140"/>
              <a:ext cx="368127" cy="378142"/>
              <a:chOff x="4994299" y="2323786"/>
              <a:chExt cx="2149907" cy="2208395"/>
            </a:xfrm>
            <a:grpFill/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71DB4DE9-755F-79BE-3023-1FEDD1D50B3C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2FCAF32-133E-0381-D06E-AAD471FAA6AF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263D2528-E0FA-9904-CF84-02412B10CB77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40937496-DCA9-07C0-08FA-D8291914632C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C2E3AAD3-B7BE-3EC2-A909-EB6098B7BAA0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</p:grp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260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3.54167E-6 0.261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1.45833E-6 0.2601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1.875E-6 0.260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260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Data selection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Representation of US stock market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4" name="Freeform 15">
            <a:extLst>
              <a:ext uri="{FF2B5EF4-FFF2-40B4-BE49-F238E27FC236}">
                <a16:creationId xmlns:a16="http://schemas.microsoft.com/office/drawing/2014/main" id="{B4DFB1BB-D0F3-AA85-F61F-7AB7494FA97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09002" y="3253173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8C0073"/>
          </a:solidFill>
          <a:ln>
            <a:solidFill>
              <a:srgbClr val="8C0073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2930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C0073"/>
                </a:solidFill>
                <a:latin typeface="Avenir Book" panose="02000503020000020003" pitchFamily="2" charset="0"/>
              </a:rPr>
              <a:t>30 most important stocks</a:t>
            </a:r>
          </a:p>
          <a:p>
            <a:r>
              <a:rPr lang="en-DE" dirty="0">
                <a:latin typeface="Avenir Book" panose="02000503020000020003" pitchFamily="2" charset="0"/>
              </a:rPr>
              <a:t>Appl</a:t>
            </a:r>
            <a:r>
              <a:rPr lang="en-US" dirty="0">
                <a:latin typeface="Avenir Book" panose="02000503020000020003" pitchFamily="2" charset="0"/>
              </a:rPr>
              <a:t>e, A</a:t>
            </a:r>
            <a:r>
              <a:rPr lang="en-DE" dirty="0">
                <a:latin typeface="Avenir Book" panose="02000503020000020003" pitchFamily="2" charset="0"/>
              </a:rPr>
              <a:t>maz</a:t>
            </a:r>
            <a:r>
              <a:rPr lang="en-US" dirty="0">
                <a:latin typeface="Avenir Book" panose="02000503020000020003" pitchFamily="2" charset="0"/>
              </a:rPr>
              <a:t>on,</a:t>
            </a:r>
            <a:r>
              <a:rPr lang="en-DE" dirty="0">
                <a:latin typeface="Avenir Book" panose="02000503020000020003" pitchFamily="2" charset="0"/>
              </a:rPr>
              <a:t> Microsoft</a:t>
            </a:r>
            <a:r>
              <a:rPr lang="en-US" dirty="0">
                <a:latin typeface="Avenir Book" panose="02000503020000020003" pitchFamily="2" charset="0"/>
              </a:rPr>
              <a:t>,</a:t>
            </a:r>
            <a:r>
              <a:rPr lang="en-DE" dirty="0">
                <a:latin typeface="Avenir Book" panose="02000503020000020003" pitchFamily="2" charset="0"/>
              </a:rPr>
              <a:t> Tesla, Alphabe</a:t>
            </a:r>
            <a:r>
              <a:rPr lang="en-US" dirty="0">
                <a:latin typeface="Avenir Book" panose="02000503020000020003" pitchFamily="2" charset="0"/>
              </a:rPr>
              <a:t>t…</a:t>
            </a:r>
            <a:endParaRPr lang="en-DE" b="1" dirty="0">
              <a:latin typeface="Avenir Book" panose="02000503020000020003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EBD5D4-0495-4AD0-03E7-03DFFDD006A1}"/>
              </a:ext>
            </a:extLst>
          </p:cNvPr>
          <p:cNvGrpSpPr/>
          <p:nvPr/>
        </p:nvGrpSpPr>
        <p:grpSpPr>
          <a:xfrm>
            <a:off x="4093148" y="3285330"/>
            <a:ext cx="574172" cy="413852"/>
            <a:chOff x="-1598355" y="2514204"/>
            <a:chExt cx="574172" cy="413852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774ACB1-F2FF-A571-3651-F23A77CAC90A}"/>
                </a:ext>
              </a:extLst>
            </p:cNvPr>
            <p:cNvSpPr/>
            <p:nvPr/>
          </p:nvSpPr>
          <p:spPr>
            <a:xfrm>
              <a:off x="-1598355" y="2514204"/>
              <a:ext cx="574172" cy="413852"/>
            </a:xfrm>
            <a:custGeom>
              <a:avLst/>
              <a:gdLst>
                <a:gd name="connsiteX0" fmla="*/ 0 w 2075291"/>
                <a:gd name="connsiteY0" fmla="*/ 0 h 2075290"/>
                <a:gd name="connsiteX1" fmla="*/ 0 w 2075291"/>
                <a:gd name="connsiteY1" fmla="*/ 2075290 h 2075290"/>
                <a:gd name="connsiteX2" fmla="*/ 2075291 w 2075291"/>
                <a:gd name="connsiteY2" fmla="*/ 2075290 h 207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291" h="2075290">
                  <a:moveTo>
                    <a:pt x="0" y="0"/>
                  </a:moveTo>
                  <a:lnTo>
                    <a:pt x="0" y="2075290"/>
                  </a:lnTo>
                  <a:lnTo>
                    <a:pt x="2075291" y="2075290"/>
                  </a:lnTo>
                </a:path>
              </a:pathLst>
            </a:custGeom>
            <a:noFill/>
            <a:ln w="25400">
              <a:solidFill>
                <a:srgbClr val="8C0073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A8598A9-614E-7AA5-5D32-675C8B1B0E52}"/>
                </a:ext>
              </a:extLst>
            </p:cNvPr>
            <p:cNvSpPr/>
            <p:nvPr/>
          </p:nvSpPr>
          <p:spPr>
            <a:xfrm>
              <a:off x="-1522130" y="2593486"/>
              <a:ext cx="383725" cy="294929"/>
            </a:xfrm>
            <a:custGeom>
              <a:avLst/>
              <a:gdLst>
                <a:gd name="connsiteX0" fmla="*/ 0 w 1924216"/>
                <a:gd name="connsiteY0" fmla="*/ 1478943 h 1478943"/>
                <a:gd name="connsiteX1" fmla="*/ 333955 w 1924216"/>
                <a:gd name="connsiteY1" fmla="*/ 1057524 h 1478943"/>
                <a:gd name="connsiteX2" fmla="*/ 588397 w 1924216"/>
                <a:gd name="connsiteY2" fmla="*/ 1176793 h 1478943"/>
                <a:gd name="connsiteX3" fmla="*/ 890546 w 1924216"/>
                <a:gd name="connsiteY3" fmla="*/ 747423 h 1478943"/>
                <a:gd name="connsiteX4" fmla="*/ 1224501 w 1924216"/>
                <a:gd name="connsiteY4" fmla="*/ 993913 h 1478943"/>
                <a:gd name="connsiteX5" fmla="*/ 1924216 w 1924216"/>
                <a:gd name="connsiteY5" fmla="*/ 0 h 147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4216" h="1478943">
                  <a:moveTo>
                    <a:pt x="0" y="1478943"/>
                  </a:moveTo>
                  <a:lnTo>
                    <a:pt x="333955" y="1057524"/>
                  </a:lnTo>
                  <a:lnTo>
                    <a:pt x="588397" y="1176793"/>
                  </a:lnTo>
                  <a:lnTo>
                    <a:pt x="890546" y="747423"/>
                  </a:lnTo>
                  <a:lnTo>
                    <a:pt x="1224501" y="993913"/>
                  </a:lnTo>
                  <a:lnTo>
                    <a:pt x="1924216" y="0"/>
                  </a:lnTo>
                </a:path>
              </a:pathLst>
            </a:custGeom>
            <a:noFill/>
            <a:ln w="28575">
              <a:solidFill>
                <a:srgbClr val="8C0073">
                  <a:alpha val="66275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7B9C1CF-FBB0-4749-AFC3-AB0BE0C77F41}"/>
                </a:ext>
              </a:extLst>
            </p:cNvPr>
            <p:cNvGrpSpPr/>
            <p:nvPr/>
          </p:nvGrpSpPr>
          <p:grpSpPr>
            <a:xfrm>
              <a:off x="-1512594" y="2566530"/>
              <a:ext cx="383364" cy="195625"/>
              <a:chOff x="-2862470" y="2138901"/>
              <a:chExt cx="1922403" cy="980977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BE430A8C-393F-6C38-70FF-70D7D2177915}"/>
                  </a:ext>
                </a:extLst>
              </p:cNvPr>
              <p:cNvSpPr/>
              <p:nvPr/>
            </p:nvSpPr>
            <p:spPr>
              <a:xfrm>
                <a:off x="-2862470" y="2138901"/>
                <a:ext cx="1407381" cy="556591"/>
              </a:xfrm>
              <a:custGeom>
                <a:avLst/>
                <a:gdLst>
                  <a:gd name="connsiteX0" fmla="*/ 0 w 1407381"/>
                  <a:gd name="connsiteY0" fmla="*/ 119269 h 556591"/>
                  <a:gd name="connsiteX1" fmla="*/ 270345 w 1407381"/>
                  <a:gd name="connsiteY1" fmla="*/ 0 h 556591"/>
                  <a:gd name="connsiteX2" fmla="*/ 485030 w 1407381"/>
                  <a:gd name="connsiteY2" fmla="*/ 477078 h 556591"/>
                  <a:gd name="connsiteX3" fmla="*/ 787180 w 1407381"/>
                  <a:gd name="connsiteY3" fmla="*/ 270344 h 556591"/>
                  <a:gd name="connsiteX4" fmla="*/ 1089329 w 1407381"/>
                  <a:gd name="connsiteY4" fmla="*/ 532737 h 556591"/>
                  <a:gd name="connsiteX5" fmla="*/ 1304014 w 1407381"/>
                  <a:gd name="connsiteY5" fmla="*/ 453224 h 556591"/>
                  <a:gd name="connsiteX6" fmla="*/ 1407381 w 1407381"/>
                  <a:gd name="connsiteY6" fmla="*/ 556591 h 55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7381" h="556591">
                    <a:moveTo>
                      <a:pt x="0" y="119269"/>
                    </a:moveTo>
                    <a:lnTo>
                      <a:pt x="270345" y="0"/>
                    </a:lnTo>
                    <a:lnTo>
                      <a:pt x="485030" y="477078"/>
                    </a:lnTo>
                    <a:lnTo>
                      <a:pt x="787180" y="270344"/>
                    </a:lnTo>
                    <a:lnTo>
                      <a:pt x="1089329" y="532737"/>
                    </a:lnTo>
                    <a:lnTo>
                      <a:pt x="1304014" y="453224"/>
                    </a:lnTo>
                    <a:lnTo>
                      <a:pt x="1407381" y="556591"/>
                    </a:lnTo>
                  </a:path>
                </a:pathLst>
              </a:custGeom>
              <a:noFill/>
              <a:ln w="28575">
                <a:solidFill>
                  <a:srgbClr val="8C00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0189C69-7D30-2848-C991-728202E90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92733" y="2914153"/>
                <a:ext cx="252666" cy="205725"/>
              </a:xfrm>
              <a:prstGeom prst="line">
                <a:avLst/>
              </a:prstGeom>
              <a:ln w="28575">
                <a:solidFill>
                  <a:srgbClr val="8C00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346C166-1D4F-7E61-5A7F-3862C8DBA83E}"/>
              </a:ext>
            </a:extLst>
          </p:cNvPr>
          <p:cNvSpPr txBox="1"/>
          <p:nvPr/>
        </p:nvSpPr>
        <p:spPr>
          <a:xfrm>
            <a:off x="6101691" y="1811177"/>
            <a:ext cx="4770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C0073"/>
                </a:solidFill>
                <a:latin typeface="Avenir Book" panose="02000503020000020003" pitchFamily="2" charset="0"/>
              </a:rPr>
              <a:t>Two years range: Nov 2021 – Sep 2023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Intraday: Hourly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err="1">
                <a:latin typeface="Avenir Book" panose="02000503020000020003" pitchFamily="2" charset="0"/>
              </a:rPr>
              <a:t>Interday</a:t>
            </a:r>
            <a:r>
              <a:rPr lang="en-US" dirty="0">
                <a:latin typeface="Avenir Book" panose="02000503020000020003" pitchFamily="2" charset="0"/>
              </a:rPr>
              <a:t>: Daily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814583" y="3440685"/>
            <a:ext cx="391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C0073"/>
                </a:solidFill>
                <a:latin typeface="Avenir Book" panose="02000503020000020003" pitchFamily="2" charset="0"/>
              </a:rPr>
              <a:t>Financial markets data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Alpha Vantage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OHLCV: Prices and Volume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VIX index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C16F88-D43A-2151-665B-5F9DCD9C5929}"/>
              </a:ext>
            </a:extLst>
          </p:cNvPr>
          <p:cNvSpPr txBox="1"/>
          <p:nvPr/>
        </p:nvSpPr>
        <p:spPr>
          <a:xfrm>
            <a:off x="6101691" y="3440685"/>
            <a:ext cx="3426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C0073"/>
                </a:solidFill>
                <a:latin typeface="Avenir Book" panose="02000503020000020003" pitchFamily="2" charset="0"/>
              </a:rPr>
              <a:t>Sentiment data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Financial Modeling Prep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likes, impressions, sentiment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Data pre-processing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3" y="1811177"/>
            <a:ext cx="2930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Technical indicators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MACD, Bollinger Bands, RSI, CCI, …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VIX and turbulence 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3A50F-0ACD-356F-C13F-91263CCEF2DE}"/>
              </a:ext>
            </a:extLst>
          </p:cNvPr>
          <p:cNvSpPr txBox="1"/>
          <p:nvPr/>
        </p:nvSpPr>
        <p:spPr>
          <a:xfrm>
            <a:off x="6101691" y="1811177"/>
            <a:ext cx="477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C8B"/>
                </a:solidFill>
                <a:latin typeface="Avenir Book" panose="02000503020000020003" pitchFamily="2" charset="0"/>
              </a:rPr>
              <a:t>Kalman 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Data Normalisation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Log Returns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Min-Max normalisation</a:t>
            </a:r>
          </a:p>
        </p:txBody>
      </p:sp>
      <p:pic>
        <p:nvPicPr>
          <p:cNvPr id="17" name="Picture 1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24E54437-BB15-F280-8294-B04B450AF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9" y="2289016"/>
            <a:ext cx="5283750" cy="26128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847790D-DB4D-FB7F-F667-7FE47E920A3A}"/>
              </a:ext>
            </a:extLst>
          </p:cNvPr>
          <p:cNvGrpSpPr/>
          <p:nvPr/>
        </p:nvGrpSpPr>
        <p:grpSpPr>
          <a:xfrm>
            <a:off x="6079293" y="2034163"/>
            <a:ext cx="5375676" cy="2866443"/>
            <a:chOff x="6079293" y="2034163"/>
            <a:chExt cx="5375676" cy="28664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3E6A7-2E6D-C3F7-5975-D0200E3DFBAB}"/>
                </a:ext>
              </a:extLst>
            </p:cNvPr>
            <p:cNvSpPr/>
            <p:nvPr/>
          </p:nvSpPr>
          <p:spPr>
            <a:xfrm>
              <a:off x="6096000" y="2263059"/>
              <a:ext cx="5257799" cy="263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graph with numbers and lines&#10;&#10;Description automatically generated">
              <a:extLst>
                <a:ext uri="{FF2B5EF4-FFF2-40B4-BE49-F238E27FC236}">
                  <a16:creationId xmlns:a16="http://schemas.microsoft.com/office/drawing/2014/main" id="{EDA657D1-8125-D0B8-0CF0-A6C297747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1030"/>
            <a:stretch/>
          </p:blipFill>
          <p:spPr>
            <a:xfrm>
              <a:off x="6079293" y="3118084"/>
              <a:ext cx="5368215" cy="1168352"/>
            </a:xfrm>
            <a:prstGeom prst="rect">
              <a:avLst/>
            </a:prstGeom>
          </p:spPr>
        </p:pic>
        <p:pic>
          <p:nvPicPr>
            <p:cNvPr id="22" name="Picture 21" descr="A diagram of a measurement&#10;&#10;Description automatically generated">
              <a:extLst>
                <a:ext uri="{FF2B5EF4-FFF2-40B4-BE49-F238E27FC236}">
                  <a16:creationId xmlns:a16="http://schemas.microsoft.com/office/drawing/2014/main" id="{87280F1A-8A60-05F4-A986-7036A3BF6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95567" y="2034163"/>
              <a:ext cx="2059402" cy="100935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77C957-E4C0-DA77-381A-2F2AEFBE278A}"/>
              </a:ext>
            </a:extLst>
          </p:cNvPr>
          <p:cNvGrpSpPr/>
          <p:nvPr/>
        </p:nvGrpSpPr>
        <p:grpSpPr>
          <a:xfrm>
            <a:off x="814583" y="1723292"/>
            <a:ext cx="10784446" cy="3492010"/>
            <a:chOff x="703777" y="1723292"/>
            <a:chExt cx="10784446" cy="34920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5D92D1-E477-8E98-77ED-E7800D4814B4}"/>
                </a:ext>
              </a:extLst>
            </p:cNvPr>
            <p:cNvSpPr/>
            <p:nvPr/>
          </p:nvSpPr>
          <p:spPr>
            <a:xfrm>
              <a:off x="703777" y="1723292"/>
              <a:ext cx="10784446" cy="349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88D287-CCC7-7813-B6DE-3B2C68CA1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767" y="1803623"/>
              <a:ext cx="6814466" cy="34072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63B849-7E8E-D47C-81D8-FABEE0CF9359}"/>
                </a:ext>
              </a:extLst>
            </p:cNvPr>
            <p:cNvSpPr txBox="1"/>
            <p:nvPr/>
          </p:nvSpPr>
          <p:spPr>
            <a:xfrm>
              <a:off x="814583" y="1809750"/>
              <a:ext cx="3910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8C8B"/>
                  </a:solidFill>
                  <a:latin typeface="Avenir Book" panose="02000503020000020003" pitchFamily="2" charset="0"/>
                </a:rPr>
                <a:t>Stock Splits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06F05D-2006-9696-D77B-2E85E1E5BCB8}"/>
              </a:ext>
            </a:extLst>
          </p:cNvPr>
          <p:cNvGrpSpPr/>
          <p:nvPr/>
        </p:nvGrpSpPr>
        <p:grpSpPr>
          <a:xfrm>
            <a:off x="814583" y="1819950"/>
            <a:ext cx="8537664" cy="3471920"/>
            <a:chOff x="814583" y="1819950"/>
            <a:chExt cx="8537664" cy="34719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8D6025-D9EA-C7DC-5B12-3BFCD558E81F}"/>
                </a:ext>
              </a:extLst>
            </p:cNvPr>
            <p:cNvGrpSpPr/>
            <p:nvPr/>
          </p:nvGrpSpPr>
          <p:grpSpPr>
            <a:xfrm>
              <a:off x="2839754" y="2048001"/>
              <a:ext cx="6512493" cy="3243869"/>
              <a:chOff x="2745420" y="1759484"/>
              <a:chExt cx="6893956" cy="343387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A65BD64-66FB-467B-9B16-A1CD9AD107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3561"/>
              <a:stretch/>
            </p:blipFill>
            <p:spPr>
              <a:xfrm>
                <a:off x="2745420" y="1759484"/>
                <a:ext cx="6893956" cy="343387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293DCBC-5DFE-31D3-DDE4-5BEE207C46AA}"/>
                  </a:ext>
                </a:extLst>
              </p:cNvPr>
              <p:cNvSpPr/>
              <p:nvPr/>
            </p:nvSpPr>
            <p:spPr>
              <a:xfrm>
                <a:off x="3357895" y="4450872"/>
                <a:ext cx="4390844" cy="379562"/>
              </a:xfrm>
              <a:prstGeom prst="rect">
                <a:avLst/>
              </a:prstGeom>
              <a:solidFill>
                <a:srgbClr val="004D93">
                  <a:alpha val="58039"/>
                </a:srgbClr>
              </a:solidFill>
              <a:ln w="28575">
                <a:solidFill>
                  <a:srgbClr val="004D93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Training dataset</a:t>
                </a:r>
                <a:endParaRPr lang="en-DE" sz="140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879DC9-4C3D-EC26-E3CC-4969EA958C01}"/>
                  </a:ext>
                </a:extLst>
              </p:cNvPr>
              <p:cNvSpPr/>
              <p:nvPr/>
            </p:nvSpPr>
            <p:spPr>
              <a:xfrm>
                <a:off x="7774620" y="4450872"/>
                <a:ext cx="1431984" cy="379562"/>
              </a:xfrm>
              <a:prstGeom prst="rect">
                <a:avLst/>
              </a:prstGeom>
              <a:solidFill>
                <a:srgbClr val="D16301">
                  <a:alpha val="67059"/>
                </a:srgbClr>
              </a:solidFill>
              <a:ln w="28575">
                <a:solidFill>
                  <a:srgbClr val="D1630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Evaluation</a:t>
                </a:r>
                <a:endParaRPr lang="en-DE" sz="140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1414D-FC20-EF1D-3C11-D000410B10D0}"/>
                </a:ext>
              </a:extLst>
            </p:cNvPr>
            <p:cNvSpPr txBox="1"/>
            <p:nvPr/>
          </p:nvSpPr>
          <p:spPr>
            <a:xfrm>
              <a:off x="814583" y="1819950"/>
              <a:ext cx="25560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008C8B"/>
                  </a:solidFill>
                  <a:latin typeface="Avenir Book" panose="02000503020000020003" pitchFamily="2" charset="0"/>
                </a:rPr>
                <a:t>Test-Train Split (80/20)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Model training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framework: State, Environment and Agents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459E83B-7E13-2B11-A24F-A965EF0E6039}"/>
              </a:ext>
            </a:extLst>
          </p:cNvPr>
          <p:cNvSpPr/>
          <p:nvPr/>
        </p:nvSpPr>
        <p:spPr>
          <a:xfrm>
            <a:off x="4538848" y="3186684"/>
            <a:ext cx="3111459" cy="484632"/>
          </a:xfrm>
          <a:prstGeom prst="rightArrow">
            <a:avLst>
              <a:gd name="adj1" fmla="val 50000"/>
              <a:gd name="adj2" fmla="val 71200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DE" sz="1200" dirty="0">
                <a:latin typeface="Avenir Book" panose="02000503020000020003" pitchFamily="2" charset="0"/>
              </a:rPr>
              <a:t>{-k, …, -1, 0, 1, …, k}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4C7C1F-F873-6DE1-A5C0-C14D100CB459}"/>
              </a:ext>
            </a:extLst>
          </p:cNvPr>
          <p:cNvGrpSpPr/>
          <p:nvPr/>
        </p:nvGrpSpPr>
        <p:grpSpPr>
          <a:xfrm>
            <a:off x="2784771" y="2286000"/>
            <a:ext cx="1756922" cy="2436751"/>
            <a:chOff x="-1975757" y="2285999"/>
            <a:chExt cx="2547242" cy="353288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EEC766-3315-9CB5-4D6E-67FFD4776567}"/>
                </a:ext>
              </a:extLst>
            </p:cNvPr>
            <p:cNvGrpSpPr/>
            <p:nvPr/>
          </p:nvGrpSpPr>
          <p:grpSpPr>
            <a:xfrm>
              <a:off x="-1975757" y="2285999"/>
              <a:ext cx="2547242" cy="3532881"/>
              <a:chOff x="-1975757" y="2285999"/>
              <a:chExt cx="2547242" cy="3532881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EA58D07C-0E23-DF4F-16C5-0DB0C7B74C56}"/>
                  </a:ext>
                </a:extLst>
              </p:cNvPr>
              <p:cNvSpPr/>
              <p:nvPr/>
            </p:nvSpPr>
            <p:spPr>
              <a:xfrm>
                <a:off x="-1975757" y="2286000"/>
                <a:ext cx="2547242" cy="3532880"/>
              </a:xfrm>
              <a:prstGeom prst="roundRect">
                <a:avLst>
                  <a:gd name="adj" fmla="val 2468"/>
                </a:avLst>
              </a:prstGeom>
              <a:solidFill>
                <a:schemeClr val="bg1"/>
              </a:solidFill>
              <a:ln>
                <a:solidFill>
                  <a:srgbClr val="004D9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>
                  <a:latin typeface="Avenir Book" panose="02000503020000020003" pitchFamily="2" charset="0"/>
                </a:endParaRP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AA846707-6EEE-C243-5ACF-E8C0954D900C}"/>
                  </a:ext>
                </a:extLst>
              </p:cNvPr>
              <p:cNvSpPr/>
              <p:nvPr/>
            </p:nvSpPr>
            <p:spPr>
              <a:xfrm>
                <a:off x="-1975757" y="2285999"/>
                <a:ext cx="2547242" cy="471313"/>
              </a:xfrm>
              <a:prstGeom prst="roundRect">
                <a:avLst/>
              </a:prstGeom>
              <a:solidFill>
                <a:srgbClr val="004D93"/>
              </a:solidFill>
              <a:ln>
                <a:solidFill>
                  <a:srgbClr val="004D9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1400" dirty="0">
                    <a:latin typeface="Avenir Book" panose="02000503020000020003" pitchFamily="2" charset="0"/>
                  </a:rPr>
                  <a:t>Trading Agents</a:t>
                </a:r>
              </a:p>
            </p:txBody>
          </p:sp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C3BA998-5E2D-6420-ECBF-19029C6E5173}"/>
                </a:ext>
              </a:extLst>
            </p:cNvPr>
            <p:cNvSpPr/>
            <p:nvPr/>
          </p:nvSpPr>
          <p:spPr>
            <a:xfrm>
              <a:off x="-1887178" y="2921417"/>
              <a:ext cx="2365959" cy="356788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A2C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EA4AA88-9635-C8C2-62CF-EE2AF984AA18}"/>
                </a:ext>
              </a:extLst>
            </p:cNvPr>
            <p:cNvSpPr/>
            <p:nvPr/>
          </p:nvSpPr>
          <p:spPr>
            <a:xfrm>
              <a:off x="-1887178" y="3510955"/>
              <a:ext cx="2365959" cy="356788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DDPG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0A4723A-A3AA-EBF4-A6B6-D28C26DB2049}"/>
                </a:ext>
              </a:extLst>
            </p:cNvPr>
            <p:cNvSpPr/>
            <p:nvPr/>
          </p:nvSpPr>
          <p:spPr>
            <a:xfrm>
              <a:off x="-1887178" y="4100493"/>
              <a:ext cx="2365959" cy="356788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PPO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2B3F5DC-5B60-277B-8C4E-5967039D59C1}"/>
                </a:ext>
              </a:extLst>
            </p:cNvPr>
            <p:cNvSpPr/>
            <p:nvPr/>
          </p:nvSpPr>
          <p:spPr>
            <a:xfrm>
              <a:off x="-1887178" y="5279570"/>
              <a:ext cx="2365959" cy="356788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SAC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7E68BC3-F473-622E-905A-C1533A3B1804}"/>
                </a:ext>
              </a:extLst>
            </p:cNvPr>
            <p:cNvSpPr/>
            <p:nvPr/>
          </p:nvSpPr>
          <p:spPr>
            <a:xfrm>
              <a:off x="-1887178" y="4690032"/>
              <a:ext cx="2365959" cy="356788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venir Book" panose="02000503020000020003" pitchFamily="2" charset="0"/>
                </a:rPr>
                <a:t>TD3</a:t>
              </a:r>
              <a:endParaRPr lang="en-DE" sz="14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C9D916-7ABB-0C55-4C41-BE2456705C8D}"/>
              </a:ext>
            </a:extLst>
          </p:cNvPr>
          <p:cNvGrpSpPr/>
          <p:nvPr/>
        </p:nvGrpSpPr>
        <p:grpSpPr>
          <a:xfrm>
            <a:off x="7650307" y="2286000"/>
            <a:ext cx="1756922" cy="2436751"/>
            <a:chOff x="8875776" y="2286000"/>
            <a:chExt cx="1756922" cy="243675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0B5DA6E-B4BC-E694-4CBF-9E49C58C239B}"/>
                </a:ext>
              </a:extLst>
            </p:cNvPr>
            <p:cNvGrpSpPr/>
            <p:nvPr/>
          </p:nvGrpSpPr>
          <p:grpSpPr>
            <a:xfrm>
              <a:off x="8875776" y="2286000"/>
              <a:ext cx="1756922" cy="2436751"/>
              <a:chOff x="-1975757" y="2285999"/>
              <a:chExt cx="2547242" cy="3532881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48B64CC5-57E9-389E-1826-75BB2A9F5419}"/>
                  </a:ext>
                </a:extLst>
              </p:cNvPr>
              <p:cNvSpPr/>
              <p:nvPr/>
            </p:nvSpPr>
            <p:spPr>
              <a:xfrm>
                <a:off x="-1975757" y="2286000"/>
                <a:ext cx="2547242" cy="3532880"/>
              </a:xfrm>
              <a:prstGeom prst="roundRect">
                <a:avLst>
                  <a:gd name="adj" fmla="val 2468"/>
                </a:avLst>
              </a:prstGeom>
              <a:solidFill>
                <a:schemeClr val="bg1"/>
              </a:solidFill>
              <a:ln>
                <a:solidFill>
                  <a:srgbClr val="004D9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>
                  <a:latin typeface="Avenir Book" panose="02000503020000020003" pitchFamily="2" charset="0"/>
                </a:endParaRP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D0F8B8FE-2623-94A0-FCCC-4A0F8383CB77}"/>
                  </a:ext>
                </a:extLst>
              </p:cNvPr>
              <p:cNvSpPr/>
              <p:nvPr/>
            </p:nvSpPr>
            <p:spPr>
              <a:xfrm>
                <a:off x="-1975757" y="2285999"/>
                <a:ext cx="2547242" cy="471313"/>
              </a:xfrm>
              <a:prstGeom prst="roundRect">
                <a:avLst/>
              </a:prstGeom>
              <a:solidFill>
                <a:srgbClr val="004D93"/>
              </a:solidFill>
              <a:ln>
                <a:solidFill>
                  <a:srgbClr val="004D9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1400" dirty="0">
                    <a:latin typeface="Avenir Book" panose="02000503020000020003" pitchFamily="2" charset="0"/>
                  </a:rPr>
                  <a:t>Environment</a:t>
                </a:r>
              </a:p>
            </p:txBody>
          </p:sp>
        </p:grp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D34E34-E6B3-FF64-7554-6B60267AAFB7}"/>
                </a:ext>
              </a:extLst>
            </p:cNvPr>
            <p:cNvSpPr/>
            <p:nvPr/>
          </p:nvSpPr>
          <p:spPr>
            <a:xfrm>
              <a:off x="8936872" y="2691444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Stock prices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D5FF3E5-3BE1-7EBE-FACA-F543E56994A5}"/>
                </a:ext>
              </a:extLst>
            </p:cNvPr>
            <p:cNvSpPr/>
            <p:nvPr/>
          </p:nvSpPr>
          <p:spPr>
            <a:xfrm>
              <a:off x="8936872" y="3262814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Portfolio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05B9D17-D779-F5E8-4FC5-67D41C400875}"/>
                </a:ext>
              </a:extLst>
            </p:cNvPr>
            <p:cNvSpPr/>
            <p:nvPr/>
          </p:nvSpPr>
          <p:spPr>
            <a:xfrm>
              <a:off x="8936872" y="3548499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Budget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6B6BD5EB-E1CC-163A-69CB-CA70BFF22BE1}"/>
                </a:ext>
              </a:extLst>
            </p:cNvPr>
            <p:cNvSpPr/>
            <p:nvPr/>
          </p:nvSpPr>
          <p:spPr>
            <a:xfrm>
              <a:off x="8936872" y="3834184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Tech. Indicators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79FD4B2-F36F-72E3-9644-4A946FAC0EBE}"/>
                </a:ext>
              </a:extLst>
            </p:cNvPr>
            <p:cNvSpPr/>
            <p:nvPr/>
          </p:nvSpPr>
          <p:spPr>
            <a:xfrm>
              <a:off x="8936872" y="4119869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Sentiment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F70EDBB-6393-5ACE-BE99-D3A6F8D6BF5D}"/>
                </a:ext>
              </a:extLst>
            </p:cNvPr>
            <p:cNvSpPr/>
            <p:nvPr/>
          </p:nvSpPr>
          <p:spPr>
            <a:xfrm>
              <a:off x="8936872" y="4405555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Log Returns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A337F87-6EF2-8644-4B9E-E28C9EF863A3}"/>
                </a:ext>
              </a:extLst>
            </p:cNvPr>
            <p:cNvSpPr/>
            <p:nvPr/>
          </p:nvSpPr>
          <p:spPr>
            <a:xfrm>
              <a:off x="8936872" y="2977129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Volume</a:t>
              </a:r>
            </a:p>
          </p:txBody>
        </p:sp>
      </p:grp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3E7B8A94-C9B9-9B9F-FE3E-2EBBD92BFC57}"/>
              </a:ext>
            </a:extLst>
          </p:cNvPr>
          <p:cNvCxnSpPr>
            <a:stCxn id="52" idx="0"/>
            <a:endCxn id="22" idx="0"/>
          </p:cNvCxnSpPr>
          <p:nvPr/>
        </p:nvCxnSpPr>
        <p:spPr>
          <a:xfrm rot="16200000" flipV="1">
            <a:off x="6096000" y="-146768"/>
            <a:ext cx="12700" cy="4865536"/>
          </a:xfrm>
          <a:prstGeom prst="curvedConnector3">
            <a:avLst>
              <a:gd name="adj1" fmla="val 18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9654BB39-20D7-35B6-C2E3-97D83F280E5E}"/>
              </a:ext>
            </a:extLst>
          </p:cNvPr>
          <p:cNvCxnSpPr>
            <a:cxnSpLocks/>
            <a:stCxn id="51" idx="2"/>
            <a:endCxn id="21" idx="2"/>
          </p:cNvCxnSpPr>
          <p:nvPr/>
        </p:nvCxnSpPr>
        <p:spPr>
          <a:xfrm rot="5400000">
            <a:off x="6096000" y="2289983"/>
            <a:ext cx="12700" cy="4865536"/>
          </a:xfrm>
          <a:prstGeom prst="curvedConnector3">
            <a:avLst>
              <a:gd name="adj1" fmla="val 18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9B605B67-B2BC-CB1C-5645-7A6D5B88C998}"/>
              </a:ext>
            </a:extLst>
          </p:cNvPr>
          <p:cNvSpPr txBox="1"/>
          <p:nvPr/>
        </p:nvSpPr>
        <p:spPr>
          <a:xfrm>
            <a:off x="5227814" y="1798921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>
                <a:latin typeface="Avenir Book" panose="02000503020000020003" pitchFamily="2" charset="0"/>
              </a:rPr>
              <a:t>Reward</a:t>
            </a:r>
            <a:r>
              <a:rPr lang="en-DE" sz="1400" dirty="0">
                <a:latin typeface="Avenir Book" panose="02000503020000020003" pitchFamily="2" charset="0"/>
              </a:rPr>
              <a:t>: Profit/Loss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BB037E3-8FB1-E11A-49A4-8CEC3456FE6F}"/>
              </a:ext>
            </a:extLst>
          </p:cNvPr>
          <p:cNvSpPr txBox="1"/>
          <p:nvPr/>
        </p:nvSpPr>
        <p:spPr>
          <a:xfrm>
            <a:off x="5231821" y="497259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>
                <a:latin typeface="Avenir Book" panose="02000503020000020003" pitchFamily="2" charset="0"/>
              </a:rPr>
              <a:t>State</a:t>
            </a:r>
            <a:r>
              <a:rPr lang="en-DE" sz="1400" dirty="0">
                <a:latin typeface="Avenir Book" panose="02000503020000020003" pitchFamily="2" charset="0"/>
              </a:rPr>
              <a:t>: observations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2101107-C956-2363-A260-5F7821F17F91}"/>
              </a:ext>
            </a:extLst>
          </p:cNvPr>
          <p:cNvSpPr txBox="1"/>
          <p:nvPr/>
        </p:nvSpPr>
        <p:spPr>
          <a:xfrm>
            <a:off x="5160488" y="2916595"/>
            <a:ext cx="1871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>
                <a:latin typeface="Avenir Book" panose="02000503020000020003" pitchFamily="2" charset="0"/>
              </a:rPr>
              <a:t>Action</a:t>
            </a:r>
            <a:r>
              <a:rPr lang="en-DE" sz="1400" dirty="0">
                <a:latin typeface="Avenir Book" panose="02000503020000020003" pitchFamily="2" charset="0"/>
              </a:rPr>
              <a:t>: sell/hold/buy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Model selection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parameters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1804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4000" y="5343913"/>
            <a:ext cx="5459321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5839A8-0E82-229F-2D3C-770DC8FE70B6}"/>
              </a:ext>
            </a:extLst>
          </p:cNvPr>
          <p:cNvSpPr txBox="1"/>
          <p:nvPr/>
        </p:nvSpPr>
        <p:spPr>
          <a:xfrm>
            <a:off x="814583" y="1811177"/>
            <a:ext cx="4115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4D93"/>
                </a:solidFill>
                <a:latin typeface="Avenir Book" panose="02000503020000020003" pitchFamily="2" charset="0"/>
              </a:rPr>
              <a:t>Agents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Advantage Actor </a:t>
            </a:r>
            <a:r>
              <a:rPr lang="de-DE" dirty="0" err="1">
                <a:latin typeface="Avenir Book" panose="02000503020000020003" pitchFamily="2" charset="0"/>
              </a:rPr>
              <a:t>Critic</a:t>
            </a:r>
            <a:r>
              <a:rPr lang="de-DE" dirty="0">
                <a:latin typeface="Avenir Book" panose="02000503020000020003" pitchFamily="2" charset="0"/>
              </a:rPr>
              <a:t> (A2C)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Proximal Policy </a:t>
            </a:r>
            <a:r>
              <a:rPr lang="de-DE" dirty="0" err="1">
                <a:latin typeface="Avenir Book" panose="02000503020000020003" pitchFamily="2" charset="0"/>
              </a:rPr>
              <a:t>Optimization</a:t>
            </a:r>
            <a:r>
              <a:rPr lang="de-DE" dirty="0">
                <a:latin typeface="Avenir Book" panose="02000503020000020003" pitchFamily="2" charset="0"/>
              </a:rPr>
              <a:t> (PPO)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Soft Actor-</a:t>
            </a:r>
            <a:r>
              <a:rPr lang="de-DE" dirty="0" err="1">
                <a:latin typeface="Avenir Book" panose="02000503020000020003" pitchFamily="2" charset="0"/>
              </a:rPr>
              <a:t>Critic</a:t>
            </a:r>
            <a:r>
              <a:rPr lang="de-DE" dirty="0">
                <a:latin typeface="Avenir Book" panose="02000503020000020003" pitchFamily="2" charset="0"/>
              </a:rPr>
              <a:t> (SAC)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DDPG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TD3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B2CED1-B581-471C-6BE8-3E03E793D636}"/>
              </a:ext>
            </a:extLst>
          </p:cNvPr>
          <p:cNvSpPr txBox="1"/>
          <p:nvPr/>
        </p:nvSpPr>
        <p:spPr>
          <a:xfrm>
            <a:off x="6101691" y="1811177"/>
            <a:ext cx="47705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4D93"/>
                </a:solidFill>
                <a:latin typeface="Avenir Book" panose="02000503020000020003" pitchFamily="2" charset="0"/>
              </a:rPr>
              <a:t>Approach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Train and improve the hyperparameters: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Model parameters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Sentiment data vs. w/o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Daily/Hourly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Normalized/non-normalized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Risk threshold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Smoothing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Transaction costs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Evaluate and compare with benchmarks</a:t>
            </a:r>
          </a:p>
        </p:txBody>
      </p:sp>
    </p:spTree>
    <p:extLst>
      <p:ext uri="{BB962C8B-B14F-4D97-AF65-F5344CB8AC3E}">
        <p14:creationId xmlns:p14="http://schemas.microsoft.com/office/powerpoint/2010/main" val="4807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86B0B4-29A4-EE70-856B-343A826739BE}"/>
              </a:ext>
            </a:extLst>
          </p:cNvPr>
          <p:cNvSpPr txBox="1"/>
          <p:nvPr/>
        </p:nvSpPr>
        <p:spPr>
          <a:xfrm>
            <a:off x="814583" y="1811177"/>
            <a:ext cx="41154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D16301"/>
                </a:solidFill>
                <a:latin typeface="Avenir Book" panose="02000503020000020003" pitchFamily="2" charset="0"/>
              </a:rPr>
              <a:t>Backtesting</a:t>
            </a:r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: trading on test data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Biases: survivorship, look ahead, sample selection, optimisation, …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Trading: transaction costs, slippage, volume, liquidity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Strategies: trading, portfolio theory and buy &amp; hold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Metrics: Annual/cumulative returns, </a:t>
            </a:r>
            <a:r>
              <a:rPr lang="en-GB" dirty="0" err="1">
                <a:latin typeface="Avenir Book" panose="02000503020000020003" pitchFamily="2" charset="0"/>
              </a:rPr>
              <a:t>sharpe</a:t>
            </a:r>
            <a:r>
              <a:rPr lang="en-GB" dirty="0">
                <a:latin typeface="Avenir Book" panose="02000503020000020003" pitchFamily="2" charset="0"/>
              </a:rPr>
              <a:t>/</a:t>
            </a:r>
            <a:r>
              <a:rPr lang="en-GB" dirty="0" err="1">
                <a:latin typeface="Avenir Book" panose="02000503020000020003" pitchFamily="2" charset="0"/>
              </a:rPr>
              <a:t>calmar</a:t>
            </a:r>
            <a:r>
              <a:rPr lang="en-GB" dirty="0">
                <a:latin typeface="Avenir Book" panose="02000503020000020003" pitchFamily="2" charset="0"/>
              </a:rPr>
              <a:t> ratio, alpha, beta…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6099505" y="1811177"/>
            <a:ext cx="4115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Model parameters 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Sentiment data vs. w/o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Daily/Hourly 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Normalized/non-normalized 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Risk threshold 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Smoothing 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Transaction costs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D21BFC-B1CB-3237-6306-3BF01BD7E719}"/>
              </a:ext>
            </a:extLst>
          </p:cNvPr>
          <p:cNvGrpSpPr/>
          <p:nvPr/>
        </p:nvGrpSpPr>
        <p:grpSpPr>
          <a:xfrm>
            <a:off x="703775" y="1809596"/>
            <a:ext cx="10811465" cy="3260848"/>
            <a:chOff x="703775" y="1809596"/>
            <a:chExt cx="10811465" cy="326084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5699E5-6172-E48D-F21C-63B352AC8361}"/>
                </a:ext>
              </a:extLst>
            </p:cNvPr>
            <p:cNvGrpSpPr/>
            <p:nvPr/>
          </p:nvGrpSpPr>
          <p:grpSpPr>
            <a:xfrm>
              <a:off x="703775" y="1809596"/>
              <a:ext cx="10811465" cy="3260848"/>
              <a:chOff x="703775" y="1809596"/>
              <a:chExt cx="10811465" cy="326084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025057D-2D63-809D-518A-468F6C9CFD5D}"/>
                  </a:ext>
                </a:extLst>
              </p:cNvPr>
              <p:cNvSpPr/>
              <p:nvPr/>
            </p:nvSpPr>
            <p:spPr>
              <a:xfrm>
                <a:off x="703775" y="1809596"/>
                <a:ext cx="10811465" cy="32608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FA3B284-3ECA-7418-69E8-1CA25CB987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5" t="8245" r="7714"/>
              <a:stretch/>
            </p:blipFill>
            <p:spPr>
              <a:xfrm>
                <a:off x="703775" y="1819471"/>
                <a:ext cx="6698323" cy="2936527"/>
              </a:xfrm>
              <a:prstGeom prst="rect">
                <a:avLst/>
              </a:prstGeom>
            </p:spPr>
          </p:pic>
          <p:pic>
            <p:nvPicPr>
              <p:cNvPr id="30" name="Content Placeholder 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131E5827-069D-5227-BA85-4A25BF307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580" b="38259"/>
              <a:stretch/>
            </p:blipFill>
            <p:spPr>
              <a:xfrm>
                <a:off x="7492118" y="1839591"/>
                <a:ext cx="3885299" cy="2046479"/>
              </a:xfrm>
              <a:prstGeom prst="rect">
                <a:avLst/>
              </a:prstGeom>
            </p:spPr>
          </p:pic>
          <p:pic>
            <p:nvPicPr>
              <p:cNvPr id="31" name="Content Placeholder 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86EFD2B-CF03-BD79-6BF1-ABDF9A54CC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879" r="13857" b="1"/>
              <a:stretch/>
            </p:blipFill>
            <p:spPr>
              <a:xfrm>
                <a:off x="7492118" y="3921767"/>
                <a:ext cx="3872795" cy="832640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74E0F5-27F3-BB19-A2EC-C2FF6A62A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0231"/>
            <a:stretch/>
          </p:blipFill>
          <p:spPr>
            <a:xfrm>
              <a:off x="852606" y="4408402"/>
              <a:ext cx="6220372" cy="491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37766</TotalTime>
  <Words>1430</Words>
  <Application>Microsoft Macintosh PowerPoint</Application>
  <PresentationFormat>Widescreen</PresentationFormat>
  <Paragraphs>477</Paragraphs>
  <Slides>33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Rounded MT Bold</vt:lpstr>
      <vt:lpstr>Avenir Book</vt:lpstr>
      <vt:lpstr>Avenir Light</vt:lpstr>
      <vt:lpstr>Calibri</vt:lpstr>
      <vt:lpstr>Cambria</vt:lpstr>
      <vt:lpstr>Wingdings</vt:lpstr>
      <vt:lpstr>Office Theme</vt:lpstr>
      <vt:lpstr>PowerPoint Presentation</vt:lpstr>
      <vt:lpstr>Abstract From literature to our concept</vt:lpstr>
      <vt:lpstr>Approach Step by step automated pipeline</vt:lpstr>
      <vt:lpstr>Approach Step by step automated pipeline</vt:lpstr>
      <vt:lpstr>Data selection Representation of US stock market</vt:lpstr>
      <vt:lpstr>Data pre-processing Step by step automated pipeline</vt:lpstr>
      <vt:lpstr>Model training Global framework: State, Environment and Agents</vt:lpstr>
      <vt:lpstr>Model selection Global parameters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Summary and Outlook Obstacles, dead ends and novel approaches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825</cp:revision>
  <cp:lastPrinted>2021-11-16T10:46:31Z</cp:lastPrinted>
  <dcterms:created xsi:type="dcterms:W3CDTF">2021-05-24T09:57:17Z</dcterms:created>
  <dcterms:modified xsi:type="dcterms:W3CDTF">2023-09-20T08:26:45Z</dcterms:modified>
</cp:coreProperties>
</file>